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ulGQdzbX/oJlt0cDG5Blw==" hashData="A887z0FuuzAD7fBzulIP2Tw892JA3Bemgmc2t+rbfFj0SdWyFSBSKOkYUTtlqDKWYg+QsgsvQfPRKeDxGZx7+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67F4C-B584-264C-AD7E-28419B0632B8}" v="294" dt="2025-08-23T18:59:56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hish Garg" userId="13ee1d19d353b420" providerId="LiveId" clId="{89CB2FEE-212C-5526-8FF0-A2CAD59FEF36}"/>
    <pc:docChg chg="undo redo custSel addSld delSld modSld sldOrd">
      <pc:chgData name="Ashhish Garg" userId="13ee1d19d353b420" providerId="LiveId" clId="{89CB2FEE-212C-5526-8FF0-A2CAD59FEF36}" dt="2025-08-23T19:04:57.332" v="610" actId="1076"/>
      <pc:docMkLst>
        <pc:docMk/>
      </pc:docMkLst>
      <pc:sldChg chg="addSp delSp modSp del mod">
        <pc:chgData name="Ashhish Garg" userId="13ee1d19d353b420" providerId="LiveId" clId="{89CB2FEE-212C-5526-8FF0-A2CAD59FEF36}" dt="2025-08-23T17:21:00.453" v="399" actId="2696"/>
        <pc:sldMkLst>
          <pc:docMk/>
          <pc:sldMk cId="0" sldId="256"/>
        </pc:sldMkLst>
        <pc:spChg chg="mod">
          <ac:chgData name="Ashhish Garg" userId="13ee1d19d353b420" providerId="LiveId" clId="{89CB2FEE-212C-5526-8FF0-A2CAD59FEF36}" dt="2025-08-23T17:19:12.192" v="377" actId="1076"/>
          <ac:spMkLst>
            <pc:docMk/>
            <pc:sldMk cId="0" sldId="256"/>
            <ac:spMk id="2" creationId="{00000000-0000-0000-0000-000000000000}"/>
          </ac:spMkLst>
        </pc:spChg>
        <pc:picChg chg="add del mod">
          <ac:chgData name="Ashhish Garg" userId="13ee1d19d353b420" providerId="LiveId" clId="{89CB2FEE-212C-5526-8FF0-A2CAD59FEF36}" dt="2025-08-23T17:19:12.265" v="378" actId="478"/>
          <ac:picMkLst>
            <pc:docMk/>
            <pc:sldMk cId="0" sldId="256"/>
            <ac:picMk id="3" creationId="{484BEC30-399C-EEC6-B02E-830BB93802C5}"/>
          </ac:picMkLst>
        </pc:picChg>
        <pc:picChg chg="del">
          <ac:chgData name="Ashhish Garg" userId="13ee1d19d353b420" providerId="LiveId" clId="{89CB2FEE-212C-5526-8FF0-A2CAD59FEF36}" dt="2025-08-23T17:17:17.413" v="334" actId="478"/>
          <ac:picMkLst>
            <pc:docMk/>
            <pc:sldMk cId="0" sldId="256"/>
            <ac:picMk id="6" creationId="{30DA6882-1F13-D0D7-4240-AC899BDBE467}"/>
          </ac:picMkLst>
        </pc:picChg>
      </pc:sldChg>
      <pc:sldChg chg="addSp delSp modSp mod ord setBg addAnim delAnim modAnim setClrOvrMap">
        <pc:chgData name="Ashhish Garg" userId="13ee1d19d353b420" providerId="LiveId" clId="{89CB2FEE-212C-5526-8FF0-A2CAD59FEF36}" dt="2025-08-23T19:04:57.332" v="610" actId="1076"/>
        <pc:sldMkLst>
          <pc:docMk/>
          <pc:sldMk cId="0" sldId="258"/>
        </pc:sldMkLst>
        <pc:spChg chg="mod">
          <ac:chgData name="Ashhish Garg" userId="13ee1d19d353b420" providerId="LiveId" clId="{89CB2FEE-212C-5526-8FF0-A2CAD59FEF36}" dt="2025-08-23T19:04:57.332" v="610" actId="1076"/>
          <ac:spMkLst>
            <pc:docMk/>
            <pc:sldMk cId="0" sldId="258"/>
            <ac:spMk id="2" creationId="{00000000-0000-0000-0000-000000000000}"/>
          </ac:spMkLst>
        </pc:spChg>
        <pc:spChg chg="del">
          <ac:chgData name="Ashhish Garg" userId="13ee1d19d353b420" providerId="LiveId" clId="{89CB2FEE-212C-5526-8FF0-A2CAD59FEF36}" dt="2025-08-23T16:57:44.598" v="117" actId="26606"/>
          <ac:spMkLst>
            <pc:docMk/>
            <pc:sldMk cId="0" sldId="258"/>
            <ac:spMk id="3" creationId="{00000000-0000-0000-0000-000000000000}"/>
          </ac:spMkLst>
        </pc:spChg>
        <pc:spChg chg="add">
          <ac:chgData name="Ashhish Garg" userId="13ee1d19d353b420" providerId="LiveId" clId="{89CB2FEE-212C-5526-8FF0-A2CAD59FEF36}" dt="2025-08-23T16:35:30.835" v="1"/>
          <ac:spMkLst>
            <pc:docMk/>
            <pc:sldMk cId="0" sldId="258"/>
            <ac:spMk id="4" creationId="{AAAF31A1-56B0-AC69-B1AA-6768F032737D}"/>
          </ac:spMkLst>
        </pc:spChg>
        <pc:spChg chg="add del mod">
          <ac:chgData name="Ashhish Garg" userId="13ee1d19d353b420" providerId="LiveId" clId="{89CB2FEE-212C-5526-8FF0-A2CAD59FEF36}" dt="2025-08-23T17:19:06.344" v="370" actId="478"/>
          <ac:spMkLst>
            <pc:docMk/>
            <pc:sldMk cId="0" sldId="258"/>
            <ac:spMk id="5" creationId="{7C32D296-D697-68D1-BADF-6B200FE31D5A}"/>
          </ac:spMkLst>
        </pc:spChg>
        <pc:spChg chg="add mod">
          <ac:chgData name="Ashhish Garg" userId="13ee1d19d353b420" providerId="LiveId" clId="{89CB2FEE-212C-5526-8FF0-A2CAD59FEF36}" dt="2025-08-23T16:35:51.026" v="3"/>
          <ac:spMkLst>
            <pc:docMk/>
            <pc:sldMk cId="0" sldId="258"/>
            <ac:spMk id="7" creationId="{3BCE36AC-C4CE-616B-F336-8D53E8DAE524}"/>
          </ac:spMkLst>
        </pc:spChg>
        <pc:spChg chg="add del mod">
          <ac:chgData name="Ashhish Garg" userId="13ee1d19d353b420" providerId="LiveId" clId="{89CB2FEE-212C-5526-8FF0-A2CAD59FEF36}" dt="2025-08-23T17:19:45.467" v="385" actId="478"/>
          <ac:spMkLst>
            <pc:docMk/>
            <pc:sldMk cId="0" sldId="258"/>
            <ac:spMk id="11" creationId="{B04F5F48-51CA-D291-6E88-145BB618BD6D}"/>
          </ac:spMkLst>
        </pc:spChg>
        <pc:spChg chg="add del">
          <ac:chgData name="Ashhish Garg" userId="13ee1d19d353b420" providerId="LiveId" clId="{89CB2FEE-212C-5526-8FF0-A2CAD59FEF36}" dt="2025-08-23T16:59:03.738" v="125" actId="26606"/>
          <ac:spMkLst>
            <pc:docMk/>
            <pc:sldMk cId="0" sldId="258"/>
            <ac:spMk id="15" creationId="{022AEB96-A3F8-4EC3-A246-8DAD9319AC20}"/>
          </ac:spMkLst>
        </pc:spChg>
        <pc:spChg chg="add del">
          <ac:chgData name="Ashhish Garg" userId="13ee1d19d353b420" providerId="LiveId" clId="{89CB2FEE-212C-5526-8FF0-A2CAD59FEF36}" dt="2025-08-23T16:59:03.738" v="125" actId="26606"/>
          <ac:spMkLst>
            <pc:docMk/>
            <pc:sldMk cId="0" sldId="258"/>
            <ac:spMk id="17" creationId="{14002556-A10E-479D-9B30-0C8B7938EF41}"/>
          </ac:spMkLst>
        </pc:spChg>
        <pc:spChg chg="add del">
          <ac:chgData name="Ashhish Garg" userId="13ee1d19d353b420" providerId="LiveId" clId="{89CB2FEE-212C-5526-8FF0-A2CAD59FEF36}" dt="2025-08-23T16:58:56.819" v="122" actId="26606"/>
          <ac:spMkLst>
            <pc:docMk/>
            <pc:sldMk cId="0" sldId="258"/>
            <ac:spMk id="22" creationId="{022AEB96-A3F8-4EC3-A246-8DAD9319AC20}"/>
          </ac:spMkLst>
        </pc:spChg>
        <pc:spChg chg="add del">
          <ac:chgData name="Ashhish Garg" userId="13ee1d19d353b420" providerId="LiveId" clId="{89CB2FEE-212C-5526-8FF0-A2CAD59FEF36}" dt="2025-08-23T16:58:56.819" v="122" actId="26606"/>
          <ac:spMkLst>
            <pc:docMk/>
            <pc:sldMk cId="0" sldId="258"/>
            <ac:spMk id="24" creationId="{14002556-A10E-479D-9B30-0C8B7938EF41}"/>
          </ac:spMkLst>
        </pc:spChg>
        <pc:spChg chg="add del">
          <ac:chgData name="Ashhish Garg" userId="13ee1d19d353b420" providerId="LiveId" clId="{89CB2FEE-212C-5526-8FF0-A2CAD59FEF36}" dt="2025-08-23T16:59:03.726" v="124" actId="26606"/>
          <ac:spMkLst>
            <pc:docMk/>
            <pc:sldMk cId="0" sldId="258"/>
            <ac:spMk id="26" creationId="{022AEB96-A3F8-4EC3-A246-8DAD9319AC20}"/>
          </ac:spMkLst>
        </pc:spChg>
        <pc:spChg chg="add del">
          <ac:chgData name="Ashhish Garg" userId="13ee1d19d353b420" providerId="LiveId" clId="{89CB2FEE-212C-5526-8FF0-A2CAD59FEF36}" dt="2025-08-23T16:59:03.726" v="124" actId="26606"/>
          <ac:spMkLst>
            <pc:docMk/>
            <pc:sldMk cId="0" sldId="258"/>
            <ac:spMk id="27" creationId="{14002556-A10E-479D-9B30-0C8B7938EF41}"/>
          </ac:spMkLst>
        </pc:spChg>
        <pc:spChg chg="add del">
          <ac:chgData name="Ashhish Garg" userId="13ee1d19d353b420" providerId="LiveId" clId="{89CB2FEE-212C-5526-8FF0-A2CAD59FEF36}" dt="2025-08-23T17:19:12.439" v="380" actId="26606"/>
          <ac:spMkLst>
            <pc:docMk/>
            <pc:sldMk cId="0" sldId="258"/>
            <ac:spMk id="29" creationId="{022AEB96-A3F8-4EC3-A246-8DAD9319AC20}"/>
          </ac:spMkLst>
        </pc:spChg>
        <pc:spChg chg="add del">
          <ac:chgData name="Ashhish Garg" userId="13ee1d19d353b420" providerId="LiveId" clId="{89CB2FEE-212C-5526-8FF0-A2CAD59FEF36}" dt="2025-08-23T17:19:12.439" v="380" actId="26606"/>
          <ac:spMkLst>
            <pc:docMk/>
            <pc:sldMk cId="0" sldId="258"/>
            <ac:spMk id="30" creationId="{14002556-A10E-479D-9B30-0C8B7938EF41}"/>
          </ac:spMkLst>
        </pc:spChg>
        <pc:spChg chg="add del">
          <ac:chgData name="Ashhish Garg" userId="13ee1d19d353b420" providerId="LiveId" clId="{89CB2FEE-212C-5526-8FF0-A2CAD59FEF36}" dt="2025-08-23T17:20:10.214" v="389" actId="26606"/>
          <ac:spMkLst>
            <pc:docMk/>
            <pc:sldMk cId="0" sldId="258"/>
            <ac:spMk id="35" creationId="{022AEB96-A3F8-4EC3-A246-8DAD9319AC20}"/>
          </ac:spMkLst>
        </pc:spChg>
        <pc:spChg chg="add del">
          <ac:chgData name="Ashhish Garg" userId="13ee1d19d353b420" providerId="LiveId" clId="{89CB2FEE-212C-5526-8FF0-A2CAD59FEF36}" dt="2025-08-23T17:20:10.214" v="389" actId="26606"/>
          <ac:spMkLst>
            <pc:docMk/>
            <pc:sldMk cId="0" sldId="258"/>
            <ac:spMk id="37" creationId="{14002556-A10E-479D-9B30-0C8B7938EF41}"/>
          </ac:spMkLst>
        </pc:spChg>
        <pc:spChg chg="add">
          <ac:chgData name="Ashhish Garg" userId="13ee1d19d353b420" providerId="LiveId" clId="{89CB2FEE-212C-5526-8FF0-A2CAD59FEF36}" dt="2025-08-23T17:20:10.214" v="389" actId="26606"/>
          <ac:spMkLst>
            <pc:docMk/>
            <pc:sldMk cId="0" sldId="258"/>
            <ac:spMk id="39" creationId="{8775F366-526C-4C42-8931-696FFE8AA517}"/>
          </ac:spMkLst>
        </pc:spChg>
        <pc:spChg chg="add">
          <ac:chgData name="Ashhish Garg" userId="13ee1d19d353b420" providerId="LiveId" clId="{89CB2FEE-212C-5526-8FF0-A2CAD59FEF36}" dt="2025-08-23T17:20:10.214" v="389" actId="26606"/>
          <ac:spMkLst>
            <pc:docMk/>
            <pc:sldMk cId="0" sldId="258"/>
            <ac:spMk id="40" creationId="{12839A1C-34CB-4C3C-8531-CA67525FDE9E}"/>
          </ac:spMkLst>
        </pc:spChg>
        <pc:spChg chg="add">
          <ac:chgData name="Ashhish Garg" userId="13ee1d19d353b420" providerId="LiveId" clId="{89CB2FEE-212C-5526-8FF0-A2CAD59FEF36}" dt="2025-08-23T17:20:10.214" v="389" actId="26606"/>
          <ac:spMkLst>
            <pc:docMk/>
            <pc:sldMk cId="0" sldId="258"/>
            <ac:spMk id="41" creationId="{FAC94EAF-F7F7-4727-AE69-A7036B4A5122}"/>
          </ac:spMkLst>
        </pc:spChg>
        <pc:spChg chg="add del">
          <ac:chgData name="Ashhish Garg" userId="13ee1d19d353b420" providerId="LiveId" clId="{89CB2FEE-212C-5526-8FF0-A2CAD59FEF36}" dt="2025-08-23T17:19:04.939" v="366" actId="26606"/>
          <ac:spMkLst>
            <pc:docMk/>
            <pc:sldMk cId="0" sldId="258"/>
            <ac:spMk id="42" creationId="{8775F366-526C-4C42-8931-696FFE8AA517}"/>
          </ac:spMkLst>
        </pc:spChg>
        <pc:spChg chg="add del">
          <ac:chgData name="Ashhish Garg" userId="13ee1d19d353b420" providerId="LiveId" clId="{89CB2FEE-212C-5526-8FF0-A2CAD59FEF36}" dt="2025-08-23T17:19:04.939" v="366" actId="26606"/>
          <ac:spMkLst>
            <pc:docMk/>
            <pc:sldMk cId="0" sldId="258"/>
            <ac:spMk id="44" creationId="{12839A1C-34CB-4C3C-8531-CA67525FDE9E}"/>
          </ac:spMkLst>
        </pc:spChg>
        <pc:spChg chg="add del">
          <ac:chgData name="Ashhish Garg" userId="13ee1d19d353b420" providerId="LiveId" clId="{89CB2FEE-212C-5526-8FF0-A2CAD59FEF36}" dt="2025-08-23T17:19:04.939" v="366" actId="26606"/>
          <ac:spMkLst>
            <pc:docMk/>
            <pc:sldMk cId="0" sldId="258"/>
            <ac:spMk id="46" creationId="{FAC94EAF-F7F7-4727-AE69-A7036B4A5122}"/>
          </ac:spMkLst>
        </pc:spChg>
        <pc:graphicFrameChg chg="add del mod ord modGraphic">
          <ac:chgData name="Ashhish Garg" userId="13ee1d19d353b420" providerId="LiveId" clId="{89CB2FEE-212C-5526-8FF0-A2CAD59FEF36}" dt="2025-08-23T17:19:42.582" v="384" actId="478"/>
          <ac:graphicFrameMkLst>
            <pc:docMk/>
            <pc:sldMk cId="0" sldId="258"/>
            <ac:graphicFrameMk id="10" creationId="{C6A42486-0CDF-B647-F1D0-6BEE586D5BB3}"/>
          </ac:graphicFrameMkLst>
        </pc:graphicFrameChg>
        <pc:picChg chg="add del mod">
          <ac:chgData name="Ashhish Garg" userId="13ee1d19d353b420" providerId="LiveId" clId="{89CB2FEE-212C-5526-8FF0-A2CAD59FEF36}" dt="2025-08-23T17:19:55.073" v="387" actId="478"/>
          <ac:picMkLst>
            <pc:docMk/>
            <pc:sldMk cId="0" sldId="258"/>
            <ac:picMk id="4" creationId="{0298485E-FC7D-087B-B413-4A0D67F795BF}"/>
          </ac:picMkLst>
        </pc:picChg>
        <pc:picChg chg="add del">
          <ac:chgData name="Ashhish Garg" userId="13ee1d19d353b420" providerId="LiveId" clId="{89CB2FEE-212C-5526-8FF0-A2CAD59FEF36}" dt="2025-08-23T16:35:53.971" v="5" actId="478"/>
          <ac:picMkLst>
            <pc:docMk/>
            <pc:sldMk cId="0" sldId="258"/>
            <ac:picMk id="5" creationId="{8B021C17-57AC-823C-4DE2-256B88EEB2AD}"/>
          </ac:picMkLst>
        </pc:picChg>
        <pc:picChg chg="ord">
          <ac:chgData name="Ashhish Garg" userId="13ee1d19d353b420" providerId="LiveId" clId="{89CB2FEE-212C-5526-8FF0-A2CAD59FEF36}" dt="2025-08-23T16:58:22.749" v="119" actId="26606"/>
          <ac:picMkLst>
            <pc:docMk/>
            <pc:sldMk cId="0" sldId="258"/>
            <ac:picMk id="6" creationId="{99E6979B-CB5F-7645-99AE-18C2F8EC5097}"/>
          </ac:picMkLst>
        </pc:picChg>
        <pc:picChg chg="add del mod">
          <ac:chgData name="Ashhish Garg" userId="13ee1d19d353b420" providerId="LiveId" clId="{89CB2FEE-212C-5526-8FF0-A2CAD59FEF36}" dt="2025-08-23T17:20:04.195" v="388" actId="478"/>
          <ac:picMkLst>
            <pc:docMk/>
            <pc:sldMk cId="0" sldId="258"/>
            <ac:picMk id="7" creationId="{C6AB0067-A0FF-0A79-207C-F39C9D47E226}"/>
          </ac:picMkLst>
        </pc:picChg>
        <pc:picChg chg="add del mod">
          <ac:chgData name="Ashhish Garg" userId="13ee1d19d353b420" providerId="LiveId" clId="{89CB2FEE-212C-5526-8FF0-A2CAD59FEF36}" dt="2025-08-23T17:19:37.346" v="381" actId="478"/>
          <ac:picMkLst>
            <pc:docMk/>
            <pc:sldMk cId="0" sldId="258"/>
            <ac:picMk id="8" creationId="{43E273DF-F0DD-64CB-0792-433ACB993579}"/>
          </ac:picMkLst>
        </pc:picChg>
        <pc:picChg chg="add del mod">
          <ac:chgData name="Ashhish Garg" userId="13ee1d19d353b420" providerId="LiveId" clId="{89CB2FEE-212C-5526-8FF0-A2CAD59FEF36}" dt="2025-08-23T19:04:46.901" v="609" actId="478"/>
          <ac:picMkLst>
            <pc:docMk/>
            <pc:sldMk cId="0" sldId="258"/>
            <ac:picMk id="12" creationId="{CF904FA4-21EE-0272-6C62-6DDBDAA70251}"/>
          </ac:picMkLst>
        </pc:picChg>
        <pc:picChg chg="add mod">
          <ac:chgData name="Ashhish Garg" userId="13ee1d19d353b420" providerId="LiveId" clId="{89CB2FEE-212C-5526-8FF0-A2CAD59FEF36}" dt="2025-08-23T17:20:39.171" v="398" actId="1076"/>
          <ac:picMkLst>
            <pc:docMk/>
            <pc:sldMk cId="0" sldId="258"/>
            <ac:picMk id="13" creationId="{23E5907B-8273-B5E4-24BE-059F391EE340}"/>
          </ac:picMkLst>
        </pc:picChg>
      </pc:sldChg>
      <pc:sldChg chg="addSp delSp modSp mod setBg modAnim setClrOvrMap">
        <pc:chgData name="Ashhish Garg" userId="13ee1d19d353b420" providerId="LiveId" clId="{89CB2FEE-212C-5526-8FF0-A2CAD59FEF36}" dt="2025-08-23T18:01:35.259" v="528" actId="2711"/>
        <pc:sldMkLst>
          <pc:docMk/>
          <pc:sldMk cId="0" sldId="259"/>
        </pc:sldMkLst>
        <pc:spChg chg="mod">
          <ac:chgData name="Ashhish Garg" userId="13ee1d19d353b420" providerId="LiveId" clId="{89CB2FEE-212C-5526-8FF0-A2CAD59FEF36}" dt="2025-08-23T18:01:35.259" v="528" actId="2711"/>
          <ac:spMkLst>
            <pc:docMk/>
            <pc:sldMk cId="0" sldId="259"/>
            <ac:spMk id="2" creationId="{00000000-0000-0000-0000-000000000000}"/>
          </ac:spMkLst>
        </pc:spChg>
        <pc:spChg chg="mod ord">
          <ac:chgData name="Ashhish Garg" userId="13ee1d19d353b420" providerId="LiveId" clId="{89CB2FEE-212C-5526-8FF0-A2CAD59FEF36}" dt="2025-08-23T18:01:35.259" v="528" actId="2711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Ashhish Garg" userId="13ee1d19d353b420" providerId="LiveId" clId="{89CB2FEE-212C-5526-8FF0-A2CAD59FEF36}" dt="2025-08-23T16:59:47.112" v="130" actId="26606"/>
          <ac:spMkLst>
            <pc:docMk/>
            <pc:sldMk cId="0" sldId="259"/>
            <ac:spMk id="2057" creationId="{A416E3E5-5186-46A4-AFBD-337387D3163D}"/>
          </ac:spMkLst>
        </pc:spChg>
        <pc:spChg chg="add del">
          <ac:chgData name="Ashhish Garg" userId="13ee1d19d353b420" providerId="LiveId" clId="{89CB2FEE-212C-5526-8FF0-A2CAD59FEF36}" dt="2025-08-23T16:59:47.112" v="130" actId="26606"/>
          <ac:spMkLst>
            <pc:docMk/>
            <pc:sldMk cId="0" sldId="259"/>
            <ac:spMk id="2059" creationId="{7B8FAACC-353E-4F84-BA62-A5514185D9A9}"/>
          </ac:spMkLst>
        </pc:spChg>
        <pc:spChg chg="add del">
          <ac:chgData name="Ashhish Garg" userId="13ee1d19d353b420" providerId="LiveId" clId="{89CB2FEE-212C-5526-8FF0-A2CAD59FEF36}" dt="2025-08-23T17:01:31.011" v="147" actId="26606"/>
          <ac:spMkLst>
            <pc:docMk/>
            <pc:sldMk cId="0" sldId="259"/>
            <ac:spMk id="2061" creationId="{03B27569-6089-4DC0-93E0-F3F6E1E93CC1}"/>
          </ac:spMkLst>
        </pc:spChg>
        <pc:spChg chg="add del">
          <ac:chgData name="Ashhish Garg" userId="13ee1d19d353b420" providerId="LiveId" clId="{89CB2FEE-212C-5526-8FF0-A2CAD59FEF36}" dt="2025-08-23T17:01:31.011" v="147" actId="26606"/>
          <ac:spMkLst>
            <pc:docMk/>
            <pc:sldMk cId="0" sldId="259"/>
            <ac:spMk id="2062" creationId="{3F7D26C8-96ED-46E3-BD94-C1608C54C36B}"/>
          </ac:spMkLst>
        </pc:spChg>
        <pc:spChg chg="add del">
          <ac:chgData name="Ashhish Garg" userId="13ee1d19d353b420" providerId="LiveId" clId="{89CB2FEE-212C-5526-8FF0-A2CAD59FEF36}" dt="2025-08-23T17:01:31.011" v="147" actId="26606"/>
          <ac:spMkLst>
            <pc:docMk/>
            <pc:sldMk cId="0" sldId="259"/>
            <ac:spMk id="2063" creationId="{13EEA0A9-F720-41ED-8EBA-2A10A664FDE1}"/>
          </ac:spMkLst>
        </pc:spChg>
        <pc:spChg chg="add mod">
          <ac:chgData name="Ashhish Garg" userId="13ee1d19d353b420" providerId="LiveId" clId="{89CB2FEE-212C-5526-8FF0-A2CAD59FEF36}" dt="2025-08-23T18:01:35.259" v="528" actId="2711"/>
          <ac:spMkLst>
            <pc:docMk/>
            <pc:sldMk cId="0" sldId="259"/>
            <ac:spMk id="2068" creationId="{A416E3E5-5186-46A4-AFBD-337387D3163D}"/>
          </ac:spMkLst>
        </pc:spChg>
        <pc:spChg chg="add mod">
          <ac:chgData name="Ashhish Garg" userId="13ee1d19d353b420" providerId="LiveId" clId="{89CB2FEE-212C-5526-8FF0-A2CAD59FEF36}" dt="2025-08-23T18:01:35.259" v="528" actId="2711"/>
          <ac:spMkLst>
            <pc:docMk/>
            <pc:sldMk cId="0" sldId="259"/>
            <ac:spMk id="2070" creationId="{7B8FAACC-353E-4F84-BA62-A5514185D9A9}"/>
          </ac:spMkLst>
        </pc:spChg>
        <pc:picChg chg="mod ord">
          <ac:chgData name="Ashhish Garg" userId="13ee1d19d353b420" providerId="LiveId" clId="{89CB2FEE-212C-5526-8FF0-A2CAD59FEF36}" dt="2025-08-23T18:01:35.259" v="528" actId="2711"/>
          <ac:picMkLst>
            <pc:docMk/>
            <pc:sldMk cId="0" sldId="259"/>
            <ac:picMk id="4" creationId="{4288412F-071D-5835-0C31-8E9C0911AA14}"/>
          </ac:picMkLst>
        </pc:picChg>
        <pc:picChg chg="add mod">
          <ac:chgData name="Ashhish Garg" userId="13ee1d19d353b420" providerId="LiveId" clId="{89CB2FEE-212C-5526-8FF0-A2CAD59FEF36}" dt="2025-08-23T18:01:35.259" v="528" actId="2711"/>
          <ac:picMkLst>
            <pc:docMk/>
            <pc:sldMk cId="0" sldId="259"/>
            <ac:picMk id="5" creationId="{B4BB8B69-75AB-A8DE-BB60-B520B696EAD6}"/>
          </ac:picMkLst>
        </pc:picChg>
        <pc:picChg chg="add del mod">
          <ac:chgData name="Ashhish Garg" userId="13ee1d19d353b420" providerId="LiveId" clId="{89CB2FEE-212C-5526-8FF0-A2CAD59FEF36}" dt="2025-08-23T16:37:26.746" v="11" actId="478"/>
          <ac:picMkLst>
            <pc:docMk/>
            <pc:sldMk cId="0" sldId="259"/>
            <ac:picMk id="2050" creationId="{33DC4E7E-16FE-5161-F6A6-AABFA2C5258B}"/>
          </ac:picMkLst>
        </pc:picChg>
        <pc:picChg chg="add mod ord">
          <ac:chgData name="Ashhish Garg" userId="13ee1d19d353b420" providerId="LiveId" clId="{89CB2FEE-212C-5526-8FF0-A2CAD59FEF36}" dt="2025-08-23T18:01:35.259" v="528" actId="2711"/>
          <ac:picMkLst>
            <pc:docMk/>
            <pc:sldMk cId="0" sldId="259"/>
            <ac:picMk id="2052" creationId="{C766E726-1854-B3FE-2C9E-720AD64E4BD4}"/>
          </ac:picMkLst>
        </pc:picChg>
      </pc:sldChg>
      <pc:sldChg chg="addSp delSp modSp mod setBg modAnim setClrOvrMap">
        <pc:chgData name="Ashhish Garg" userId="13ee1d19d353b420" providerId="LiveId" clId="{89CB2FEE-212C-5526-8FF0-A2CAD59FEF36}" dt="2025-08-23T18:01:41.728" v="529" actId="2711"/>
        <pc:sldMkLst>
          <pc:docMk/>
          <pc:sldMk cId="0" sldId="260"/>
        </pc:sldMkLst>
        <pc:spChg chg="mod">
          <ac:chgData name="Ashhish Garg" userId="13ee1d19d353b420" providerId="LiveId" clId="{89CB2FEE-212C-5526-8FF0-A2CAD59FEF36}" dt="2025-08-23T18:01:41.728" v="529" actId="2711"/>
          <ac:spMkLst>
            <pc:docMk/>
            <pc:sldMk cId="0" sldId="260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1:41.728" v="529" actId="2711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Ashhish Garg" userId="13ee1d19d353b420" providerId="LiveId" clId="{89CB2FEE-212C-5526-8FF0-A2CAD59FEF36}" dt="2025-08-23T17:01:00.209" v="142" actId="26606"/>
          <ac:spMkLst>
            <pc:docMk/>
            <pc:sldMk cId="0" sldId="260"/>
            <ac:spMk id="3079" creationId="{3F7D26C8-96ED-46E3-BD94-C1608C54C36B}"/>
          </ac:spMkLst>
        </pc:spChg>
        <pc:spChg chg="add del">
          <ac:chgData name="Ashhish Garg" userId="13ee1d19d353b420" providerId="LiveId" clId="{89CB2FEE-212C-5526-8FF0-A2CAD59FEF36}" dt="2025-08-23T17:01:00.209" v="142" actId="26606"/>
          <ac:spMkLst>
            <pc:docMk/>
            <pc:sldMk cId="0" sldId="260"/>
            <ac:spMk id="3081" creationId="{13EEA0A9-F720-41ED-8EBA-2A10A664FDE1}"/>
          </ac:spMkLst>
        </pc:spChg>
        <pc:spChg chg="add del">
          <ac:chgData name="Ashhish Garg" userId="13ee1d19d353b420" providerId="LiveId" clId="{89CB2FEE-212C-5526-8FF0-A2CAD59FEF36}" dt="2025-08-23T17:01:00.209" v="142" actId="26606"/>
          <ac:spMkLst>
            <pc:docMk/>
            <pc:sldMk cId="0" sldId="260"/>
            <ac:spMk id="3083" creationId="{03B27569-6089-4DC0-93E0-F3F6E1E93CC1}"/>
          </ac:spMkLst>
        </pc:spChg>
        <pc:spChg chg="add del">
          <ac:chgData name="Ashhish Garg" userId="13ee1d19d353b420" providerId="LiveId" clId="{89CB2FEE-212C-5526-8FF0-A2CAD59FEF36}" dt="2025-08-23T17:01:51.513" v="151" actId="26606"/>
          <ac:spMkLst>
            <pc:docMk/>
            <pc:sldMk cId="0" sldId="260"/>
            <ac:spMk id="3085" creationId="{A416E3E5-5186-46A4-AFBD-337387D3163D}"/>
          </ac:spMkLst>
        </pc:spChg>
        <pc:spChg chg="add del">
          <ac:chgData name="Ashhish Garg" userId="13ee1d19d353b420" providerId="LiveId" clId="{89CB2FEE-212C-5526-8FF0-A2CAD59FEF36}" dt="2025-08-23T17:01:51.513" v="151" actId="26606"/>
          <ac:spMkLst>
            <pc:docMk/>
            <pc:sldMk cId="0" sldId="260"/>
            <ac:spMk id="3086" creationId="{7B8FAACC-353E-4F84-BA62-A5514185D9A9}"/>
          </ac:spMkLst>
        </pc:spChg>
        <pc:spChg chg="add mod">
          <ac:chgData name="Ashhish Garg" userId="13ee1d19d353b420" providerId="LiveId" clId="{89CB2FEE-212C-5526-8FF0-A2CAD59FEF36}" dt="2025-08-23T18:01:41.728" v="529" actId="2711"/>
          <ac:spMkLst>
            <pc:docMk/>
            <pc:sldMk cId="0" sldId="260"/>
            <ac:spMk id="3091" creationId="{E2264E67-6F59-4D8D-8E5F-8245B0FEAE76}"/>
          </ac:spMkLst>
        </pc:spChg>
        <pc:spChg chg="add mod">
          <ac:chgData name="Ashhish Garg" userId="13ee1d19d353b420" providerId="LiveId" clId="{89CB2FEE-212C-5526-8FF0-A2CAD59FEF36}" dt="2025-08-23T18:01:41.728" v="529" actId="2711"/>
          <ac:spMkLst>
            <pc:docMk/>
            <pc:sldMk cId="0" sldId="260"/>
            <ac:spMk id="3093" creationId="{158E1C6E-D299-4F5D-B15B-155EBF7F62FD}"/>
          </ac:spMkLst>
        </pc:spChg>
        <pc:picChg chg="mod ord">
          <ac:chgData name="Ashhish Garg" userId="13ee1d19d353b420" providerId="LiveId" clId="{89CB2FEE-212C-5526-8FF0-A2CAD59FEF36}" dt="2025-08-23T18:01:41.728" v="529" actId="2711"/>
          <ac:picMkLst>
            <pc:docMk/>
            <pc:sldMk cId="0" sldId="260"/>
            <ac:picMk id="4" creationId="{3968AA48-994F-9117-BCB1-872000B47DA6}"/>
          </ac:picMkLst>
        </pc:picChg>
        <pc:picChg chg="add mod">
          <ac:chgData name="Ashhish Garg" userId="13ee1d19d353b420" providerId="LiveId" clId="{89CB2FEE-212C-5526-8FF0-A2CAD59FEF36}" dt="2025-08-23T18:01:41.728" v="529" actId="2711"/>
          <ac:picMkLst>
            <pc:docMk/>
            <pc:sldMk cId="0" sldId="260"/>
            <ac:picMk id="5" creationId="{4D843146-C541-15AF-24D0-EE8CD9B7C92C}"/>
          </ac:picMkLst>
        </pc:picChg>
        <pc:picChg chg="add mod ord">
          <ac:chgData name="Ashhish Garg" userId="13ee1d19d353b420" providerId="LiveId" clId="{89CB2FEE-212C-5526-8FF0-A2CAD59FEF36}" dt="2025-08-23T18:01:41.728" v="529" actId="2711"/>
          <ac:picMkLst>
            <pc:docMk/>
            <pc:sldMk cId="0" sldId="260"/>
            <ac:picMk id="3074" creationId="{5BBAB070-214B-A1D1-8826-F9AED1415A12}"/>
          </ac:picMkLst>
        </pc:picChg>
      </pc:sldChg>
      <pc:sldChg chg="addSp delSp modSp mod setBg modAnim setClrOvrMap">
        <pc:chgData name="Ashhish Garg" userId="13ee1d19d353b420" providerId="LiveId" clId="{89CB2FEE-212C-5526-8FF0-A2CAD59FEF36}" dt="2025-08-23T18:01:49.376" v="530" actId="2711"/>
        <pc:sldMkLst>
          <pc:docMk/>
          <pc:sldMk cId="0" sldId="261"/>
        </pc:sldMkLst>
        <pc:spChg chg="mod">
          <ac:chgData name="Ashhish Garg" userId="13ee1d19d353b420" providerId="LiveId" clId="{89CB2FEE-212C-5526-8FF0-A2CAD59FEF36}" dt="2025-08-23T18:01:49.376" v="530" actId="2711"/>
          <ac:spMkLst>
            <pc:docMk/>
            <pc:sldMk cId="0" sldId="261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1:49.376" v="530" actId="271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1:49.376" v="530" actId="2711"/>
          <ac:spMkLst>
            <pc:docMk/>
            <pc:sldMk cId="0" sldId="261"/>
            <ac:spMk id="4103" creationId="{A416E3E5-5186-46A4-AFBD-337387D3163D}"/>
          </ac:spMkLst>
        </pc:spChg>
        <pc:spChg chg="add mod">
          <ac:chgData name="Ashhish Garg" userId="13ee1d19d353b420" providerId="LiveId" clId="{89CB2FEE-212C-5526-8FF0-A2CAD59FEF36}" dt="2025-08-23T18:01:49.376" v="530" actId="2711"/>
          <ac:spMkLst>
            <pc:docMk/>
            <pc:sldMk cId="0" sldId="261"/>
            <ac:spMk id="4105" creationId="{7B8FAACC-353E-4F84-BA62-A5514185D9A9}"/>
          </ac:spMkLst>
        </pc:spChg>
        <pc:picChg chg="add mod">
          <ac:chgData name="Ashhish Garg" userId="13ee1d19d353b420" providerId="LiveId" clId="{89CB2FEE-212C-5526-8FF0-A2CAD59FEF36}" dt="2025-08-23T18:01:49.376" v="530" actId="2711"/>
          <ac:picMkLst>
            <pc:docMk/>
            <pc:sldMk cId="0" sldId="261"/>
            <ac:picMk id="4" creationId="{42572E19-EE3F-9BB8-34D8-9107A0808B61}"/>
          </ac:picMkLst>
        </pc:picChg>
        <pc:picChg chg="del">
          <ac:chgData name="Ashhish Garg" userId="13ee1d19d353b420" providerId="LiveId" clId="{89CB2FEE-212C-5526-8FF0-A2CAD59FEF36}" dt="2025-08-23T16:38:21.280" v="20" actId="478"/>
          <ac:picMkLst>
            <pc:docMk/>
            <pc:sldMk cId="0" sldId="261"/>
            <ac:picMk id="5" creationId="{634A19D4-F0AC-D1B9-C20E-18B80C4B1F00}"/>
          </ac:picMkLst>
        </pc:picChg>
        <pc:picChg chg="mod">
          <ac:chgData name="Ashhish Garg" userId="13ee1d19d353b420" providerId="LiveId" clId="{89CB2FEE-212C-5526-8FF0-A2CAD59FEF36}" dt="2025-08-23T18:01:49.376" v="530" actId="2711"/>
          <ac:picMkLst>
            <pc:docMk/>
            <pc:sldMk cId="0" sldId="261"/>
            <ac:picMk id="6" creationId="{8ADC8E0F-E522-25EE-CF88-C065C0E9CF46}"/>
          </ac:picMkLst>
        </pc:picChg>
        <pc:picChg chg="add mod ord">
          <ac:chgData name="Ashhish Garg" userId="13ee1d19d353b420" providerId="LiveId" clId="{89CB2FEE-212C-5526-8FF0-A2CAD59FEF36}" dt="2025-08-23T18:01:49.376" v="530" actId="2711"/>
          <ac:picMkLst>
            <pc:docMk/>
            <pc:sldMk cId="0" sldId="261"/>
            <ac:picMk id="4098" creationId="{27E0F654-8973-E1B1-11F3-718816809CF9}"/>
          </ac:picMkLst>
        </pc:picChg>
      </pc:sldChg>
      <pc:sldChg chg="addSp delSp modSp mod setBg modAnim setClrOvrMap">
        <pc:chgData name="Ashhish Garg" userId="13ee1d19d353b420" providerId="LiveId" clId="{89CB2FEE-212C-5526-8FF0-A2CAD59FEF36}" dt="2025-08-23T18:01:58.683" v="531" actId="2711"/>
        <pc:sldMkLst>
          <pc:docMk/>
          <pc:sldMk cId="0" sldId="262"/>
        </pc:sldMkLst>
        <pc:spChg chg="mod">
          <ac:chgData name="Ashhish Garg" userId="13ee1d19d353b420" providerId="LiveId" clId="{89CB2FEE-212C-5526-8FF0-A2CAD59FEF36}" dt="2025-08-23T18:01:58.683" v="531" actId="2711"/>
          <ac:spMkLst>
            <pc:docMk/>
            <pc:sldMk cId="0" sldId="262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1:58.683" v="531" actId="2711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1:58.683" v="531" actId="2711"/>
          <ac:spMkLst>
            <pc:docMk/>
            <pc:sldMk cId="0" sldId="262"/>
            <ac:spMk id="5127" creationId="{E2264E67-6F59-4D8D-8E5F-8245B0FEAE76}"/>
          </ac:spMkLst>
        </pc:spChg>
        <pc:spChg chg="add mod">
          <ac:chgData name="Ashhish Garg" userId="13ee1d19d353b420" providerId="LiveId" clId="{89CB2FEE-212C-5526-8FF0-A2CAD59FEF36}" dt="2025-08-23T18:01:58.683" v="531" actId="2711"/>
          <ac:spMkLst>
            <pc:docMk/>
            <pc:sldMk cId="0" sldId="262"/>
            <ac:spMk id="5129" creationId="{158E1C6E-D299-4F5D-B15B-155EBF7F62FD}"/>
          </ac:spMkLst>
        </pc:spChg>
        <pc:picChg chg="add mod">
          <ac:chgData name="Ashhish Garg" userId="13ee1d19d353b420" providerId="LiveId" clId="{89CB2FEE-212C-5526-8FF0-A2CAD59FEF36}" dt="2025-08-23T18:01:58.683" v="531" actId="2711"/>
          <ac:picMkLst>
            <pc:docMk/>
            <pc:sldMk cId="0" sldId="262"/>
            <ac:picMk id="4" creationId="{EA1C75E5-36D4-1DD8-5FB6-D30E68DFD6AD}"/>
          </ac:picMkLst>
        </pc:picChg>
        <pc:picChg chg="del">
          <ac:chgData name="Ashhish Garg" userId="13ee1d19d353b420" providerId="LiveId" clId="{89CB2FEE-212C-5526-8FF0-A2CAD59FEF36}" dt="2025-08-23T16:39:18.558" v="24" actId="478"/>
          <ac:picMkLst>
            <pc:docMk/>
            <pc:sldMk cId="0" sldId="262"/>
            <ac:picMk id="5" creationId="{09ADAD70-EB78-2A56-41DB-755D4C892554}"/>
          </ac:picMkLst>
        </pc:picChg>
        <pc:picChg chg="mod ord">
          <ac:chgData name="Ashhish Garg" userId="13ee1d19d353b420" providerId="LiveId" clId="{89CB2FEE-212C-5526-8FF0-A2CAD59FEF36}" dt="2025-08-23T18:01:58.683" v="531" actId="2711"/>
          <ac:picMkLst>
            <pc:docMk/>
            <pc:sldMk cId="0" sldId="262"/>
            <ac:picMk id="6" creationId="{88C57BFE-4017-422C-7A4B-407AAC1AC7BD}"/>
          </ac:picMkLst>
        </pc:picChg>
        <pc:picChg chg="add mod">
          <ac:chgData name="Ashhish Garg" userId="13ee1d19d353b420" providerId="LiveId" clId="{89CB2FEE-212C-5526-8FF0-A2CAD59FEF36}" dt="2025-08-23T18:01:58.683" v="531" actId="2711"/>
          <ac:picMkLst>
            <pc:docMk/>
            <pc:sldMk cId="0" sldId="262"/>
            <ac:picMk id="5122" creationId="{5EE66E38-D837-D1B7-1D80-9A3983A66B7A}"/>
          </ac:picMkLst>
        </pc:picChg>
      </pc:sldChg>
      <pc:sldChg chg="addSp delSp modSp mod setBg modAnim setClrOvrMap">
        <pc:chgData name="Ashhish Garg" userId="13ee1d19d353b420" providerId="LiveId" clId="{89CB2FEE-212C-5526-8FF0-A2CAD59FEF36}" dt="2025-08-23T18:02:09.109" v="532" actId="2711"/>
        <pc:sldMkLst>
          <pc:docMk/>
          <pc:sldMk cId="0" sldId="263"/>
        </pc:sldMkLst>
        <pc:spChg chg="mod">
          <ac:chgData name="Ashhish Garg" userId="13ee1d19d353b420" providerId="LiveId" clId="{89CB2FEE-212C-5526-8FF0-A2CAD59FEF36}" dt="2025-08-23T18:02:09.109" v="532" actId="2711"/>
          <ac:spMkLst>
            <pc:docMk/>
            <pc:sldMk cId="0" sldId="263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2:09.109" v="532" actId="2711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2:09.109" v="532" actId="2711"/>
          <ac:spMkLst>
            <pc:docMk/>
            <pc:sldMk cId="0" sldId="263"/>
            <ac:spMk id="6151" creationId="{A416E3E5-5186-46A4-AFBD-337387D3163D}"/>
          </ac:spMkLst>
        </pc:spChg>
        <pc:spChg chg="add mod">
          <ac:chgData name="Ashhish Garg" userId="13ee1d19d353b420" providerId="LiveId" clId="{89CB2FEE-212C-5526-8FF0-A2CAD59FEF36}" dt="2025-08-23T18:02:09.109" v="532" actId="2711"/>
          <ac:spMkLst>
            <pc:docMk/>
            <pc:sldMk cId="0" sldId="263"/>
            <ac:spMk id="6153" creationId="{7B8FAACC-353E-4F84-BA62-A5514185D9A9}"/>
          </ac:spMkLst>
        </pc:spChg>
        <pc:picChg chg="add mod">
          <ac:chgData name="Ashhish Garg" userId="13ee1d19d353b420" providerId="LiveId" clId="{89CB2FEE-212C-5526-8FF0-A2CAD59FEF36}" dt="2025-08-23T18:02:09.109" v="532" actId="2711"/>
          <ac:picMkLst>
            <pc:docMk/>
            <pc:sldMk cId="0" sldId="263"/>
            <ac:picMk id="4" creationId="{B4421570-7CD6-FA71-1B4A-01741DDD3243}"/>
          </ac:picMkLst>
        </pc:picChg>
        <pc:picChg chg="del">
          <ac:chgData name="Ashhish Garg" userId="13ee1d19d353b420" providerId="LiveId" clId="{89CB2FEE-212C-5526-8FF0-A2CAD59FEF36}" dt="2025-08-23T16:40:08.196" v="29" actId="478"/>
          <ac:picMkLst>
            <pc:docMk/>
            <pc:sldMk cId="0" sldId="263"/>
            <ac:picMk id="5" creationId="{DA084CDC-F0A7-72AE-CCDB-166F77512606}"/>
          </ac:picMkLst>
        </pc:picChg>
        <pc:picChg chg="mod">
          <ac:chgData name="Ashhish Garg" userId="13ee1d19d353b420" providerId="LiveId" clId="{89CB2FEE-212C-5526-8FF0-A2CAD59FEF36}" dt="2025-08-23T18:02:09.109" v="532" actId="2711"/>
          <ac:picMkLst>
            <pc:docMk/>
            <pc:sldMk cId="0" sldId="263"/>
            <ac:picMk id="6" creationId="{DE0E29EA-0240-D08D-B314-BAF87AA42517}"/>
          </ac:picMkLst>
        </pc:picChg>
        <pc:picChg chg="add mod ord">
          <ac:chgData name="Ashhish Garg" userId="13ee1d19d353b420" providerId="LiveId" clId="{89CB2FEE-212C-5526-8FF0-A2CAD59FEF36}" dt="2025-08-23T18:02:09.109" v="532" actId="2711"/>
          <ac:picMkLst>
            <pc:docMk/>
            <pc:sldMk cId="0" sldId="263"/>
            <ac:picMk id="6146" creationId="{B20F8E93-E70C-9C3B-39AA-A5C9DBBD93CC}"/>
          </ac:picMkLst>
        </pc:picChg>
      </pc:sldChg>
      <pc:sldChg chg="addSp delSp modSp mod setBg modAnim setClrOvrMap">
        <pc:chgData name="Ashhish Garg" userId="13ee1d19d353b420" providerId="LiveId" clId="{89CB2FEE-212C-5526-8FF0-A2CAD59FEF36}" dt="2025-08-23T18:02:17" v="534" actId="27636"/>
        <pc:sldMkLst>
          <pc:docMk/>
          <pc:sldMk cId="0" sldId="264"/>
        </pc:sldMkLst>
        <pc:spChg chg="mod">
          <ac:chgData name="Ashhish Garg" userId="13ee1d19d353b420" providerId="LiveId" clId="{89CB2FEE-212C-5526-8FF0-A2CAD59FEF36}" dt="2025-08-23T18:02:17" v="534" actId="2763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2:16.934" v="533" actId="2711"/>
          <ac:spMkLst>
            <pc:docMk/>
            <pc:sldMk cId="0" sldId="264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2:16.934" v="533" actId="2711"/>
          <ac:spMkLst>
            <pc:docMk/>
            <pc:sldMk cId="0" sldId="264"/>
            <ac:spMk id="11" creationId="{E2264E67-6F59-4D8D-8E5F-8245B0FEAE76}"/>
          </ac:spMkLst>
        </pc:spChg>
        <pc:spChg chg="add mod">
          <ac:chgData name="Ashhish Garg" userId="13ee1d19d353b420" providerId="LiveId" clId="{89CB2FEE-212C-5526-8FF0-A2CAD59FEF36}" dt="2025-08-23T18:02:16.934" v="533" actId="2711"/>
          <ac:spMkLst>
            <pc:docMk/>
            <pc:sldMk cId="0" sldId="264"/>
            <ac:spMk id="13" creationId="{158E1C6E-D299-4F5D-B15B-155EBF7F62FD}"/>
          </ac:spMkLst>
        </pc:spChg>
        <pc:picChg chg="add mod">
          <ac:chgData name="Ashhish Garg" userId="13ee1d19d353b420" providerId="LiveId" clId="{89CB2FEE-212C-5526-8FF0-A2CAD59FEF36}" dt="2025-08-23T18:02:16.934" v="533" actId="2711"/>
          <ac:picMkLst>
            <pc:docMk/>
            <pc:sldMk cId="0" sldId="264"/>
            <ac:picMk id="4" creationId="{18CCFAC4-99A9-2B9F-1782-284739905C51}"/>
          </ac:picMkLst>
        </pc:picChg>
        <pc:picChg chg="add del mod">
          <ac:chgData name="Ashhish Garg" userId="13ee1d19d353b420" providerId="LiveId" clId="{89CB2FEE-212C-5526-8FF0-A2CAD59FEF36}" dt="2025-08-23T18:02:16.934" v="533" actId="2711"/>
          <ac:picMkLst>
            <pc:docMk/>
            <pc:sldMk cId="0" sldId="264"/>
            <ac:picMk id="5" creationId="{0188E41F-9838-F666-71E0-2B609180FCD0}"/>
          </ac:picMkLst>
        </pc:picChg>
        <pc:picChg chg="mod">
          <ac:chgData name="Ashhish Garg" userId="13ee1d19d353b420" providerId="LiveId" clId="{89CB2FEE-212C-5526-8FF0-A2CAD59FEF36}" dt="2025-08-23T18:02:16.934" v="533" actId="2711"/>
          <ac:picMkLst>
            <pc:docMk/>
            <pc:sldMk cId="0" sldId="264"/>
            <ac:picMk id="6" creationId="{80EE0027-2644-8615-8C78-DD94C74D597B}"/>
          </ac:picMkLst>
        </pc:picChg>
        <pc:picChg chg="add mod">
          <ac:chgData name="Ashhish Garg" userId="13ee1d19d353b420" providerId="LiveId" clId="{89CB2FEE-212C-5526-8FF0-A2CAD59FEF36}" dt="2025-08-23T16:44:05.702" v="51" actId="14100"/>
          <ac:picMkLst>
            <pc:docMk/>
            <pc:sldMk cId="0" sldId="264"/>
            <ac:picMk id="7170" creationId="{69E90080-6D35-4F27-8F88-1C8A0227D091}"/>
          </ac:picMkLst>
        </pc:picChg>
      </pc:sldChg>
      <pc:sldChg chg="addSp modSp mod setBg modAnim setClrOvrMap">
        <pc:chgData name="Ashhish Garg" userId="13ee1d19d353b420" providerId="LiveId" clId="{89CB2FEE-212C-5526-8FF0-A2CAD59FEF36}" dt="2025-08-23T18:02:30.525" v="540" actId="2711"/>
        <pc:sldMkLst>
          <pc:docMk/>
          <pc:sldMk cId="0" sldId="265"/>
        </pc:sldMkLst>
        <pc:spChg chg="mod">
          <ac:chgData name="Ashhish Garg" userId="13ee1d19d353b420" providerId="LiveId" clId="{89CB2FEE-212C-5526-8FF0-A2CAD59FEF36}" dt="2025-08-23T18:02:30.525" v="540" actId="2711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Ashhish Garg" userId="13ee1d19d353b420" providerId="LiveId" clId="{89CB2FEE-212C-5526-8FF0-A2CAD59FEF36}" dt="2025-08-23T18:02:22.100" v="535" actId="2711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2:22.100" v="535" actId="2711"/>
          <ac:spMkLst>
            <pc:docMk/>
            <pc:sldMk cId="0" sldId="265"/>
            <ac:spMk id="11" creationId="{A416E3E5-5186-46A4-AFBD-337387D3163D}"/>
          </ac:spMkLst>
        </pc:spChg>
        <pc:spChg chg="add mod">
          <ac:chgData name="Ashhish Garg" userId="13ee1d19d353b420" providerId="LiveId" clId="{89CB2FEE-212C-5526-8FF0-A2CAD59FEF36}" dt="2025-08-23T18:02:22.100" v="535" actId="2711"/>
          <ac:spMkLst>
            <pc:docMk/>
            <pc:sldMk cId="0" sldId="265"/>
            <ac:spMk id="13" creationId="{7B8FAACC-353E-4F84-BA62-A5514185D9A9}"/>
          </ac:spMkLst>
        </pc:spChg>
        <pc:picChg chg="add mod">
          <ac:chgData name="Ashhish Garg" userId="13ee1d19d353b420" providerId="LiveId" clId="{89CB2FEE-212C-5526-8FF0-A2CAD59FEF36}" dt="2025-08-23T18:02:22.100" v="535" actId="2711"/>
          <ac:picMkLst>
            <pc:docMk/>
            <pc:sldMk cId="0" sldId="265"/>
            <ac:picMk id="4" creationId="{BC91A09B-0A8C-0C77-F3B5-054D8A5E14E1}"/>
          </ac:picMkLst>
        </pc:picChg>
        <pc:picChg chg="mod">
          <ac:chgData name="Ashhish Garg" userId="13ee1d19d353b420" providerId="LiveId" clId="{89CB2FEE-212C-5526-8FF0-A2CAD59FEF36}" dt="2025-08-23T18:02:22.100" v="535" actId="2711"/>
          <ac:picMkLst>
            <pc:docMk/>
            <pc:sldMk cId="0" sldId="265"/>
            <ac:picMk id="5" creationId="{B036A41C-FAC7-E534-A7C3-06752B9DB7D8}"/>
          </ac:picMkLst>
        </pc:picChg>
        <pc:picChg chg="mod">
          <ac:chgData name="Ashhish Garg" userId="13ee1d19d353b420" providerId="LiveId" clId="{89CB2FEE-212C-5526-8FF0-A2CAD59FEF36}" dt="2025-08-23T18:02:22.100" v="535" actId="2711"/>
          <ac:picMkLst>
            <pc:docMk/>
            <pc:sldMk cId="0" sldId="265"/>
            <ac:picMk id="6" creationId="{638F36EE-000B-5AB0-FD27-3A3E16E9ADC4}"/>
          </ac:picMkLst>
        </pc:picChg>
      </pc:sldChg>
      <pc:sldChg chg="addSp modSp mod setBg modAnim setClrOvrMap">
        <pc:chgData name="Ashhish Garg" userId="13ee1d19d353b420" providerId="LiveId" clId="{89CB2FEE-212C-5526-8FF0-A2CAD59FEF36}" dt="2025-08-23T18:02:41.284" v="541" actId="2711"/>
        <pc:sldMkLst>
          <pc:docMk/>
          <pc:sldMk cId="0" sldId="266"/>
        </pc:sldMkLst>
        <pc:spChg chg="mod">
          <ac:chgData name="Ashhish Garg" userId="13ee1d19d353b420" providerId="LiveId" clId="{89CB2FEE-212C-5526-8FF0-A2CAD59FEF36}" dt="2025-08-23T18:02:41.284" v="541" actId="2711"/>
          <ac:spMkLst>
            <pc:docMk/>
            <pc:sldMk cId="0" sldId="266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2:41.284" v="541" actId="2711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2:41.284" v="541" actId="2711"/>
          <ac:spMkLst>
            <pc:docMk/>
            <pc:sldMk cId="0" sldId="266"/>
            <ac:spMk id="8199" creationId="{E2264E67-6F59-4D8D-8E5F-8245B0FEAE76}"/>
          </ac:spMkLst>
        </pc:spChg>
        <pc:spChg chg="add mod">
          <ac:chgData name="Ashhish Garg" userId="13ee1d19d353b420" providerId="LiveId" clId="{89CB2FEE-212C-5526-8FF0-A2CAD59FEF36}" dt="2025-08-23T18:02:41.284" v="541" actId="2711"/>
          <ac:spMkLst>
            <pc:docMk/>
            <pc:sldMk cId="0" sldId="266"/>
            <ac:spMk id="8201" creationId="{158E1C6E-D299-4F5D-B15B-155EBF7F62FD}"/>
          </ac:spMkLst>
        </pc:spChg>
        <pc:picChg chg="mod ord">
          <ac:chgData name="Ashhish Garg" userId="13ee1d19d353b420" providerId="LiveId" clId="{89CB2FEE-212C-5526-8FF0-A2CAD59FEF36}" dt="2025-08-23T18:02:41.284" v="541" actId="2711"/>
          <ac:picMkLst>
            <pc:docMk/>
            <pc:sldMk cId="0" sldId="266"/>
            <ac:picMk id="4" creationId="{D71820C1-4B10-8820-08DA-CB63F7042464}"/>
          </ac:picMkLst>
        </pc:picChg>
        <pc:picChg chg="add mod">
          <ac:chgData name="Ashhish Garg" userId="13ee1d19d353b420" providerId="LiveId" clId="{89CB2FEE-212C-5526-8FF0-A2CAD59FEF36}" dt="2025-08-23T18:02:41.284" v="541" actId="2711"/>
          <ac:picMkLst>
            <pc:docMk/>
            <pc:sldMk cId="0" sldId="266"/>
            <ac:picMk id="5" creationId="{08A9661E-55B9-57B3-5CF8-D303F5A88C00}"/>
          </ac:picMkLst>
        </pc:picChg>
        <pc:picChg chg="add mod">
          <ac:chgData name="Ashhish Garg" userId="13ee1d19d353b420" providerId="LiveId" clId="{89CB2FEE-212C-5526-8FF0-A2CAD59FEF36}" dt="2025-08-23T18:02:41.284" v="541" actId="2711"/>
          <ac:picMkLst>
            <pc:docMk/>
            <pc:sldMk cId="0" sldId="266"/>
            <ac:picMk id="8194" creationId="{B39946A0-A7F6-5F14-314F-F8F3E0361BD1}"/>
          </ac:picMkLst>
        </pc:picChg>
      </pc:sldChg>
      <pc:sldChg chg="addSp modSp mod setBg modAnim setClrOvrMap">
        <pc:chgData name="Ashhish Garg" userId="13ee1d19d353b420" providerId="LiveId" clId="{89CB2FEE-212C-5526-8FF0-A2CAD59FEF36}" dt="2025-08-23T18:02:46.647" v="542" actId="2711"/>
        <pc:sldMkLst>
          <pc:docMk/>
          <pc:sldMk cId="0" sldId="267"/>
        </pc:sldMkLst>
        <pc:spChg chg="mod">
          <ac:chgData name="Ashhish Garg" userId="13ee1d19d353b420" providerId="LiveId" clId="{89CB2FEE-212C-5526-8FF0-A2CAD59FEF36}" dt="2025-08-23T18:02:46.647" v="542" actId="2711"/>
          <ac:spMkLst>
            <pc:docMk/>
            <pc:sldMk cId="0" sldId="267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2:46.647" v="542" actId="2711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2:46.647" v="542" actId="2711"/>
          <ac:spMkLst>
            <pc:docMk/>
            <pc:sldMk cId="0" sldId="267"/>
            <ac:spMk id="9223" creationId="{A416E3E5-5186-46A4-AFBD-337387D3163D}"/>
          </ac:spMkLst>
        </pc:spChg>
        <pc:spChg chg="add mod">
          <ac:chgData name="Ashhish Garg" userId="13ee1d19d353b420" providerId="LiveId" clId="{89CB2FEE-212C-5526-8FF0-A2CAD59FEF36}" dt="2025-08-23T18:02:46.647" v="542" actId="2711"/>
          <ac:spMkLst>
            <pc:docMk/>
            <pc:sldMk cId="0" sldId="267"/>
            <ac:spMk id="9225" creationId="{7B8FAACC-353E-4F84-BA62-A5514185D9A9}"/>
          </ac:spMkLst>
        </pc:spChg>
        <pc:picChg chg="mod">
          <ac:chgData name="Ashhish Garg" userId="13ee1d19d353b420" providerId="LiveId" clId="{89CB2FEE-212C-5526-8FF0-A2CAD59FEF36}" dt="2025-08-23T18:02:46.647" v="542" actId="2711"/>
          <ac:picMkLst>
            <pc:docMk/>
            <pc:sldMk cId="0" sldId="267"/>
            <ac:picMk id="4" creationId="{B3B10EDF-7ED7-C812-D260-9498DBA9D514}"/>
          </ac:picMkLst>
        </pc:picChg>
        <pc:picChg chg="add mod">
          <ac:chgData name="Ashhish Garg" userId="13ee1d19d353b420" providerId="LiveId" clId="{89CB2FEE-212C-5526-8FF0-A2CAD59FEF36}" dt="2025-08-23T18:02:46.647" v="542" actId="2711"/>
          <ac:picMkLst>
            <pc:docMk/>
            <pc:sldMk cId="0" sldId="267"/>
            <ac:picMk id="5" creationId="{38C3CFF8-A1AA-5F94-A487-6BC00EF17EBC}"/>
          </ac:picMkLst>
        </pc:picChg>
        <pc:picChg chg="add mod ord">
          <ac:chgData name="Ashhish Garg" userId="13ee1d19d353b420" providerId="LiveId" clId="{89CB2FEE-212C-5526-8FF0-A2CAD59FEF36}" dt="2025-08-23T18:02:46.647" v="542" actId="2711"/>
          <ac:picMkLst>
            <pc:docMk/>
            <pc:sldMk cId="0" sldId="267"/>
            <ac:picMk id="9218" creationId="{21B934DF-FF8E-068E-9188-DE378947AC1D}"/>
          </ac:picMkLst>
        </pc:picChg>
      </pc:sldChg>
      <pc:sldChg chg="addSp modSp mod setBg modAnim setClrOvrMap">
        <pc:chgData name="Ashhish Garg" userId="13ee1d19d353b420" providerId="LiveId" clId="{89CB2FEE-212C-5526-8FF0-A2CAD59FEF36}" dt="2025-08-23T18:02:51.618" v="543" actId="2711"/>
        <pc:sldMkLst>
          <pc:docMk/>
          <pc:sldMk cId="0" sldId="268"/>
        </pc:sldMkLst>
        <pc:spChg chg="mod">
          <ac:chgData name="Ashhish Garg" userId="13ee1d19d353b420" providerId="LiveId" clId="{89CB2FEE-212C-5526-8FF0-A2CAD59FEF36}" dt="2025-08-23T18:02:51.618" v="543" actId="2711"/>
          <ac:spMkLst>
            <pc:docMk/>
            <pc:sldMk cId="0" sldId="268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2:51.618" v="543" actId="2711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2:51.618" v="543" actId="2711"/>
          <ac:spMkLst>
            <pc:docMk/>
            <pc:sldMk cId="0" sldId="268"/>
            <ac:spMk id="14345" creationId="{E2264E67-6F59-4D8D-8E5F-8245B0FEAE76}"/>
          </ac:spMkLst>
        </pc:spChg>
        <pc:spChg chg="add mod">
          <ac:chgData name="Ashhish Garg" userId="13ee1d19d353b420" providerId="LiveId" clId="{89CB2FEE-212C-5526-8FF0-A2CAD59FEF36}" dt="2025-08-23T18:02:51.618" v="543" actId="2711"/>
          <ac:spMkLst>
            <pc:docMk/>
            <pc:sldMk cId="0" sldId="268"/>
            <ac:spMk id="14347" creationId="{158E1C6E-D299-4F5D-B15B-155EBF7F62FD}"/>
          </ac:spMkLst>
        </pc:spChg>
        <pc:picChg chg="mod ord">
          <ac:chgData name="Ashhish Garg" userId="13ee1d19d353b420" providerId="LiveId" clId="{89CB2FEE-212C-5526-8FF0-A2CAD59FEF36}" dt="2025-08-23T18:02:51.618" v="543" actId="2711"/>
          <ac:picMkLst>
            <pc:docMk/>
            <pc:sldMk cId="0" sldId="268"/>
            <ac:picMk id="4" creationId="{2807D7D3-84A0-73B4-2C89-FE4BBAD3258B}"/>
          </ac:picMkLst>
        </pc:picChg>
        <pc:picChg chg="add mod">
          <ac:chgData name="Ashhish Garg" userId="13ee1d19d353b420" providerId="LiveId" clId="{89CB2FEE-212C-5526-8FF0-A2CAD59FEF36}" dt="2025-08-23T18:02:51.618" v="543" actId="2711"/>
          <ac:picMkLst>
            <pc:docMk/>
            <pc:sldMk cId="0" sldId="268"/>
            <ac:picMk id="5" creationId="{EF823EB4-4115-4056-41F0-CC01002F49F6}"/>
          </ac:picMkLst>
        </pc:picChg>
        <pc:picChg chg="add mod">
          <ac:chgData name="Ashhish Garg" userId="13ee1d19d353b420" providerId="LiveId" clId="{89CB2FEE-212C-5526-8FF0-A2CAD59FEF36}" dt="2025-08-23T16:54:42.064" v="107" actId="14100"/>
          <ac:picMkLst>
            <pc:docMk/>
            <pc:sldMk cId="0" sldId="268"/>
            <ac:picMk id="14338" creationId="{D284049F-59BF-2814-A238-CC76DD3D3C0D}"/>
          </ac:picMkLst>
        </pc:picChg>
        <pc:picChg chg="add mod">
          <ac:chgData name="Ashhish Garg" userId="13ee1d19d353b420" providerId="LiveId" clId="{89CB2FEE-212C-5526-8FF0-A2CAD59FEF36}" dt="2025-08-23T18:02:51.618" v="543" actId="2711"/>
          <ac:picMkLst>
            <pc:docMk/>
            <pc:sldMk cId="0" sldId="268"/>
            <ac:picMk id="14340" creationId="{269BDB91-7AAF-8700-2266-C6CF958285E3}"/>
          </ac:picMkLst>
        </pc:picChg>
      </pc:sldChg>
      <pc:sldChg chg="addSp delSp modSp mod setBg modAnim setClrOvrMap">
        <pc:chgData name="Ashhish Garg" userId="13ee1d19d353b420" providerId="LiveId" clId="{89CB2FEE-212C-5526-8FF0-A2CAD59FEF36}" dt="2025-08-23T18:02:56.061" v="544" actId="2711"/>
        <pc:sldMkLst>
          <pc:docMk/>
          <pc:sldMk cId="0" sldId="269"/>
        </pc:sldMkLst>
        <pc:spChg chg="mod">
          <ac:chgData name="Ashhish Garg" userId="13ee1d19d353b420" providerId="LiveId" clId="{89CB2FEE-212C-5526-8FF0-A2CAD59FEF36}" dt="2025-08-23T18:02:56.061" v="544" actId="2711"/>
          <ac:spMkLst>
            <pc:docMk/>
            <pc:sldMk cId="0" sldId="269"/>
            <ac:spMk id="2" creationId="{00000000-0000-0000-0000-000000000000}"/>
          </ac:spMkLst>
        </pc:spChg>
        <pc:spChg chg="add del mod">
          <ac:chgData name="Ashhish Garg" userId="13ee1d19d353b420" providerId="LiveId" clId="{89CB2FEE-212C-5526-8FF0-A2CAD59FEF36}" dt="2025-08-23T18:02:56.061" v="544" actId="2711"/>
          <ac:spMkLst>
            <pc:docMk/>
            <pc:sldMk cId="0" sldId="269"/>
            <ac:spMk id="3" creationId="{00000000-0000-0000-0000-000000000000}"/>
          </ac:spMkLst>
        </pc:spChg>
        <pc:spChg chg="add del">
          <ac:chgData name="Ashhish Garg" userId="13ee1d19d353b420" providerId="LiveId" clId="{89CB2FEE-212C-5526-8FF0-A2CAD59FEF36}" dt="2025-08-23T16:49:36.351" v="78" actId="26606"/>
          <ac:spMkLst>
            <pc:docMk/>
            <pc:sldMk cId="0" sldId="269"/>
            <ac:spMk id="10" creationId="{D0D45553-91A4-480A-9577-0E0FC0D919B9}"/>
          </ac:spMkLst>
        </pc:spChg>
        <pc:spChg chg="add del">
          <ac:chgData name="Ashhish Garg" userId="13ee1d19d353b420" providerId="LiveId" clId="{89CB2FEE-212C-5526-8FF0-A2CAD59FEF36}" dt="2025-08-23T16:49:36.351" v="78" actId="26606"/>
          <ac:spMkLst>
            <pc:docMk/>
            <pc:sldMk cId="0" sldId="269"/>
            <ac:spMk id="12" creationId="{D240F8A8-FEA1-42C2-B259-27A9351279BD}"/>
          </ac:spMkLst>
        </pc:spChg>
        <pc:spChg chg="add mod">
          <ac:chgData name="Ashhish Garg" userId="13ee1d19d353b420" providerId="LiveId" clId="{89CB2FEE-212C-5526-8FF0-A2CAD59FEF36}" dt="2025-08-23T18:02:56.061" v="544" actId="2711"/>
          <ac:spMkLst>
            <pc:docMk/>
            <pc:sldMk cId="0" sldId="269"/>
            <ac:spMk id="10247" creationId="{A416E3E5-5186-46A4-AFBD-337387D3163D}"/>
          </ac:spMkLst>
        </pc:spChg>
        <pc:spChg chg="add mod">
          <ac:chgData name="Ashhish Garg" userId="13ee1d19d353b420" providerId="LiveId" clId="{89CB2FEE-212C-5526-8FF0-A2CAD59FEF36}" dt="2025-08-23T18:02:56.061" v="544" actId="2711"/>
          <ac:spMkLst>
            <pc:docMk/>
            <pc:sldMk cId="0" sldId="269"/>
            <ac:spMk id="10249" creationId="{7B8FAACC-353E-4F84-BA62-A5514185D9A9}"/>
          </ac:spMkLst>
        </pc:spChg>
        <pc:graphicFrameChg chg="add del">
          <ac:chgData name="Ashhish Garg" userId="13ee1d19d353b420" providerId="LiveId" clId="{89CB2FEE-212C-5526-8FF0-A2CAD59FEF36}" dt="2025-08-23T16:49:36.351" v="78" actId="26606"/>
          <ac:graphicFrameMkLst>
            <pc:docMk/>
            <pc:sldMk cId="0" sldId="269"/>
            <ac:graphicFrameMk id="6" creationId="{620AD516-8889-147C-6EC5-8974A0AD464B}"/>
          </ac:graphicFrameMkLst>
        </pc:graphicFrameChg>
        <pc:picChg chg="mod">
          <ac:chgData name="Ashhish Garg" userId="13ee1d19d353b420" providerId="LiveId" clId="{89CB2FEE-212C-5526-8FF0-A2CAD59FEF36}" dt="2025-08-23T18:02:56.061" v="544" actId="2711"/>
          <ac:picMkLst>
            <pc:docMk/>
            <pc:sldMk cId="0" sldId="269"/>
            <ac:picMk id="4" creationId="{CB1D742D-0D45-9C67-2059-D4667179FCF9}"/>
          </ac:picMkLst>
        </pc:picChg>
        <pc:picChg chg="add mod">
          <ac:chgData name="Ashhish Garg" userId="13ee1d19d353b420" providerId="LiveId" clId="{89CB2FEE-212C-5526-8FF0-A2CAD59FEF36}" dt="2025-08-23T18:02:56.061" v="544" actId="2711"/>
          <ac:picMkLst>
            <pc:docMk/>
            <pc:sldMk cId="0" sldId="269"/>
            <ac:picMk id="5" creationId="{E49D9871-A3B7-AFB5-8160-E8A3B7B7401F}"/>
          </ac:picMkLst>
        </pc:picChg>
        <pc:picChg chg="add mod ord">
          <ac:chgData name="Ashhish Garg" userId="13ee1d19d353b420" providerId="LiveId" clId="{89CB2FEE-212C-5526-8FF0-A2CAD59FEF36}" dt="2025-08-23T18:02:56.061" v="544" actId="2711"/>
          <ac:picMkLst>
            <pc:docMk/>
            <pc:sldMk cId="0" sldId="269"/>
            <ac:picMk id="10242" creationId="{60AF2A31-73A3-D9EA-4776-FD0721F88146}"/>
          </ac:picMkLst>
        </pc:picChg>
      </pc:sldChg>
      <pc:sldChg chg="addSp modSp mod setBg modAnim setClrOvrMap">
        <pc:chgData name="Ashhish Garg" userId="13ee1d19d353b420" providerId="LiveId" clId="{89CB2FEE-212C-5526-8FF0-A2CAD59FEF36}" dt="2025-08-23T18:03:00.559" v="545" actId="2711"/>
        <pc:sldMkLst>
          <pc:docMk/>
          <pc:sldMk cId="0" sldId="270"/>
        </pc:sldMkLst>
        <pc:spChg chg="mod">
          <ac:chgData name="Ashhish Garg" userId="13ee1d19d353b420" providerId="LiveId" clId="{89CB2FEE-212C-5526-8FF0-A2CAD59FEF36}" dt="2025-08-23T18:03:00.559" v="545" actId="2711"/>
          <ac:spMkLst>
            <pc:docMk/>
            <pc:sldMk cId="0" sldId="270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3:00.559" v="545" actId="2711"/>
          <ac:spMkLst>
            <pc:docMk/>
            <pc:sldMk cId="0" sldId="270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3:00.559" v="545" actId="2711"/>
          <ac:spMkLst>
            <pc:docMk/>
            <pc:sldMk cId="0" sldId="270"/>
            <ac:spMk id="11271" creationId="{E2264E67-6F59-4D8D-8E5F-8245B0FEAE76}"/>
          </ac:spMkLst>
        </pc:spChg>
        <pc:spChg chg="add mod">
          <ac:chgData name="Ashhish Garg" userId="13ee1d19d353b420" providerId="LiveId" clId="{89CB2FEE-212C-5526-8FF0-A2CAD59FEF36}" dt="2025-08-23T18:03:00.559" v="545" actId="2711"/>
          <ac:spMkLst>
            <pc:docMk/>
            <pc:sldMk cId="0" sldId="270"/>
            <ac:spMk id="11273" creationId="{158E1C6E-D299-4F5D-B15B-155EBF7F62FD}"/>
          </ac:spMkLst>
        </pc:spChg>
        <pc:picChg chg="mod ord">
          <ac:chgData name="Ashhish Garg" userId="13ee1d19d353b420" providerId="LiveId" clId="{89CB2FEE-212C-5526-8FF0-A2CAD59FEF36}" dt="2025-08-23T18:03:00.559" v="545" actId="2711"/>
          <ac:picMkLst>
            <pc:docMk/>
            <pc:sldMk cId="0" sldId="270"/>
            <ac:picMk id="4" creationId="{15A1B450-D22A-CB22-1F28-08BBCB878C46}"/>
          </ac:picMkLst>
        </pc:picChg>
        <pc:picChg chg="add mod">
          <ac:chgData name="Ashhish Garg" userId="13ee1d19d353b420" providerId="LiveId" clId="{89CB2FEE-212C-5526-8FF0-A2CAD59FEF36}" dt="2025-08-23T18:03:00.559" v="545" actId="2711"/>
          <ac:picMkLst>
            <pc:docMk/>
            <pc:sldMk cId="0" sldId="270"/>
            <ac:picMk id="5" creationId="{E4AC11DE-6E67-F05D-DFF3-256B6457A0C1}"/>
          </ac:picMkLst>
        </pc:picChg>
        <pc:picChg chg="add mod">
          <ac:chgData name="Ashhish Garg" userId="13ee1d19d353b420" providerId="LiveId" clId="{89CB2FEE-212C-5526-8FF0-A2CAD59FEF36}" dt="2025-08-23T18:03:00.559" v="545" actId="2711"/>
          <ac:picMkLst>
            <pc:docMk/>
            <pc:sldMk cId="0" sldId="270"/>
            <ac:picMk id="11266" creationId="{7ADA1052-AD1A-8BA5-9366-FCFF8F175798}"/>
          </ac:picMkLst>
        </pc:picChg>
      </pc:sldChg>
      <pc:sldChg chg="addSp modSp mod setBg modAnim setClrOvrMap">
        <pc:chgData name="Ashhish Garg" userId="13ee1d19d353b420" providerId="LiveId" clId="{89CB2FEE-212C-5526-8FF0-A2CAD59FEF36}" dt="2025-08-23T18:03:05.084" v="547" actId="27636"/>
        <pc:sldMkLst>
          <pc:docMk/>
          <pc:sldMk cId="0" sldId="271"/>
        </pc:sldMkLst>
        <pc:spChg chg="mod">
          <ac:chgData name="Ashhish Garg" userId="13ee1d19d353b420" providerId="LiveId" clId="{89CB2FEE-212C-5526-8FF0-A2CAD59FEF36}" dt="2025-08-23T18:03:05.084" v="547" actId="27636"/>
          <ac:spMkLst>
            <pc:docMk/>
            <pc:sldMk cId="0" sldId="271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3:05.084" v="547" actId="27636"/>
          <ac:spMkLst>
            <pc:docMk/>
            <pc:sldMk cId="0" sldId="271"/>
            <ac:spMk id="3" creationId="{00000000-0000-0000-0000-000000000000}"/>
          </ac:spMkLst>
        </pc:spChg>
        <pc:spChg chg="add mod">
          <ac:chgData name="Ashhish Garg" userId="13ee1d19d353b420" providerId="LiveId" clId="{89CB2FEE-212C-5526-8FF0-A2CAD59FEF36}" dt="2025-08-23T18:03:05.084" v="547" actId="27636"/>
          <ac:spMkLst>
            <pc:docMk/>
            <pc:sldMk cId="0" sldId="271"/>
            <ac:spMk id="12295" creationId="{A416E3E5-5186-46A4-AFBD-337387D3163D}"/>
          </ac:spMkLst>
        </pc:spChg>
        <pc:spChg chg="add mod">
          <ac:chgData name="Ashhish Garg" userId="13ee1d19d353b420" providerId="LiveId" clId="{89CB2FEE-212C-5526-8FF0-A2CAD59FEF36}" dt="2025-08-23T18:03:05.084" v="547" actId="27636"/>
          <ac:spMkLst>
            <pc:docMk/>
            <pc:sldMk cId="0" sldId="271"/>
            <ac:spMk id="12297" creationId="{7B8FAACC-353E-4F84-BA62-A5514185D9A9}"/>
          </ac:spMkLst>
        </pc:spChg>
        <pc:picChg chg="mod">
          <ac:chgData name="Ashhish Garg" userId="13ee1d19d353b420" providerId="LiveId" clId="{89CB2FEE-212C-5526-8FF0-A2CAD59FEF36}" dt="2025-08-23T18:03:05.084" v="547" actId="27636"/>
          <ac:picMkLst>
            <pc:docMk/>
            <pc:sldMk cId="0" sldId="271"/>
            <ac:picMk id="4" creationId="{0980C969-7287-0EC4-E8EC-231B9B20A1A1}"/>
          </ac:picMkLst>
        </pc:picChg>
        <pc:picChg chg="add mod">
          <ac:chgData name="Ashhish Garg" userId="13ee1d19d353b420" providerId="LiveId" clId="{89CB2FEE-212C-5526-8FF0-A2CAD59FEF36}" dt="2025-08-23T18:03:05.084" v="547" actId="27636"/>
          <ac:picMkLst>
            <pc:docMk/>
            <pc:sldMk cId="0" sldId="271"/>
            <ac:picMk id="5" creationId="{F61D53AD-5AC8-90F7-59B1-7D29D9D5E58C}"/>
          </ac:picMkLst>
        </pc:picChg>
        <pc:picChg chg="add mod ord">
          <ac:chgData name="Ashhish Garg" userId="13ee1d19d353b420" providerId="LiveId" clId="{89CB2FEE-212C-5526-8FF0-A2CAD59FEF36}" dt="2025-08-23T18:03:05.084" v="547" actId="27636"/>
          <ac:picMkLst>
            <pc:docMk/>
            <pc:sldMk cId="0" sldId="271"/>
            <ac:picMk id="12290" creationId="{69477756-A0B7-6AED-032A-D1344CF574CF}"/>
          </ac:picMkLst>
        </pc:picChg>
      </pc:sldChg>
      <pc:sldChg chg="addSp delSp modSp mod ord setBg modAnim setClrOvrMap">
        <pc:chgData name="Ashhish Garg" userId="13ee1d19d353b420" providerId="LiveId" clId="{89CB2FEE-212C-5526-8FF0-A2CAD59FEF36}" dt="2025-08-23T18:09:37.112" v="552" actId="14100"/>
        <pc:sldMkLst>
          <pc:docMk/>
          <pc:sldMk cId="0" sldId="272"/>
        </pc:sldMkLst>
        <pc:spChg chg="mod">
          <ac:chgData name="Ashhish Garg" userId="13ee1d19d353b420" providerId="LiveId" clId="{89CB2FEE-212C-5526-8FF0-A2CAD59FEF36}" dt="2025-08-23T18:09:37.112" v="552" actId="14100"/>
          <ac:spMkLst>
            <pc:docMk/>
            <pc:sldMk cId="0" sldId="272"/>
            <ac:spMk id="2" creationId="{00000000-0000-0000-0000-000000000000}"/>
          </ac:spMkLst>
        </pc:spChg>
        <pc:spChg chg="mod">
          <ac:chgData name="Ashhish Garg" userId="13ee1d19d353b420" providerId="LiveId" clId="{89CB2FEE-212C-5526-8FF0-A2CAD59FEF36}" dt="2025-08-23T18:03:10.124" v="549" actId="27636"/>
          <ac:spMkLst>
            <pc:docMk/>
            <pc:sldMk cId="0" sldId="272"/>
            <ac:spMk id="3" creationId="{00000000-0000-0000-0000-000000000000}"/>
          </ac:spMkLst>
        </pc:spChg>
        <pc:spChg chg="add del">
          <ac:chgData name="Ashhish Garg" userId="13ee1d19d353b420" providerId="LiveId" clId="{89CB2FEE-212C-5526-8FF0-A2CAD59FEF36}" dt="2025-08-23T16:52:59.106" v="94" actId="478"/>
          <ac:spMkLst>
            <pc:docMk/>
            <pc:sldMk cId="0" sldId="272"/>
            <ac:spMk id="5" creationId="{89F27529-B089-8E00-B931-CBDBBBFE2761}"/>
          </ac:spMkLst>
        </pc:spChg>
        <pc:spChg chg="add mod">
          <ac:chgData name="Ashhish Garg" userId="13ee1d19d353b420" providerId="LiveId" clId="{89CB2FEE-212C-5526-8FF0-A2CAD59FEF36}" dt="2025-08-23T18:03:10.124" v="549" actId="27636"/>
          <ac:spMkLst>
            <pc:docMk/>
            <pc:sldMk cId="0" sldId="272"/>
            <ac:spMk id="13321" creationId="{E2264E67-6F59-4D8D-8E5F-8245B0FEAE76}"/>
          </ac:spMkLst>
        </pc:spChg>
        <pc:spChg chg="add mod">
          <ac:chgData name="Ashhish Garg" userId="13ee1d19d353b420" providerId="LiveId" clId="{89CB2FEE-212C-5526-8FF0-A2CAD59FEF36}" dt="2025-08-23T18:03:10.124" v="549" actId="27636"/>
          <ac:spMkLst>
            <pc:docMk/>
            <pc:sldMk cId="0" sldId="272"/>
            <ac:spMk id="13323" creationId="{158E1C6E-D299-4F5D-B15B-155EBF7F62FD}"/>
          </ac:spMkLst>
        </pc:spChg>
        <pc:picChg chg="mod ord">
          <ac:chgData name="Ashhish Garg" userId="13ee1d19d353b420" providerId="LiveId" clId="{89CB2FEE-212C-5526-8FF0-A2CAD59FEF36}" dt="2025-08-23T18:03:10.124" v="549" actId="27636"/>
          <ac:picMkLst>
            <pc:docMk/>
            <pc:sldMk cId="0" sldId="272"/>
            <ac:picMk id="4" creationId="{704A166E-8EF8-A7DA-F365-39491A0686F8}"/>
          </ac:picMkLst>
        </pc:picChg>
        <pc:picChg chg="add mod">
          <ac:chgData name="Ashhish Garg" userId="13ee1d19d353b420" providerId="LiveId" clId="{89CB2FEE-212C-5526-8FF0-A2CAD59FEF36}" dt="2025-08-23T18:03:10.124" v="549" actId="27636"/>
          <ac:picMkLst>
            <pc:docMk/>
            <pc:sldMk cId="0" sldId="272"/>
            <ac:picMk id="5" creationId="{C2910A2D-D55A-567D-96CA-6E608843A8DE}"/>
          </ac:picMkLst>
        </pc:picChg>
        <pc:picChg chg="add mod">
          <ac:chgData name="Ashhish Garg" userId="13ee1d19d353b420" providerId="LiveId" clId="{89CB2FEE-212C-5526-8FF0-A2CAD59FEF36}" dt="2025-08-23T18:03:10.124" v="549" actId="27636"/>
          <ac:picMkLst>
            <pc:docMk/>
            <pc:sldMk cId="0" sldId="272"/>
            <ac:picMk id="13316" creationId="{9B3BC5DD-A10A-F81E-AF88-0EE7D632E026}"/>
          </ac:picMkLst>
        </pc:picChg>
      </pc:sldChg>
      <pc:sldChg chg="del">
        <pc:chgData name="Ashhish Garg" userId="13ee1d19d353b420" providerId="LiveId" clId="{89CB2FEE-212C-5526-8FF0-A2CAD59FEF36}" dt="2025-08-23T16:53:26.425" v="101" actId="2696"/>
        <pc:sldMkLst>
          <pc:docMk/>
          <pc:sldMk cId="0" sldId="273"/>
        </pc:sldMkLst>
      </pc:sldChg>
      <pc:sldChg chg="addSp delSp modSp add mod setBg modAnim setClrOvrMap delDesignElem">
        <pc:chgData name="Ashhish Garg" userId="13ee1d19d353b420" providerId="LiveId" clId="{89CB2FEE-212C-5526-8FF0-A2CAD59FEF36}" dt="2025-08-23T18:49:55.491" v="553" actId="207"/>
        <pc:sldMkLst>
          <pc:docMk/>
          <pc:sldMk cId="3121585635" sldId="273"/>
        </pc:sldMkLst>
        <pc:spChg chg="mod">
          <ac:chgData name="Ashhish Garg" userId="13ee1d19d353b420" providerId="LiveId" clId="{89CB2FEE-212C-5526-8FF0-A2CAD59FEF36}" dt="2025-08-23T18:03:15.338" v="550" actId="2711"/>
          <ac:spMkLst>
            <pc:docMk/>
            <pc:sldMk cId="3121585635" sldId="273"/>
            <ac:spMk id="2" creationId="{FFD282E3-B358-3C38-EA84-156E217D6EFB}"/>
          </ac:spMkLst>
        </pc:spChg>
        <pc:spChg chg="del mod">
          <ac:chgData name="Ashhish Garg" userId="13ee1d19d353b420" providerId="LiveId" clId="{89CB2FEE-212C-5526-8FF0-A2CAD59FEF36}" dt="2025-08-23T17:10:32.512" v="247" actId="478"/>
          <ac:spMkLst>
            <pc:docMk/>
            <pc:sldMk cId="3121585635" sldId="273"/>
            <ac:spMk id="3" creationId="{D2C7D1E9-356E-71D3-7390-F73D270B04F0}"/>
          </ac:spMkLst>
        </pc:spChg>
        <pc:spChg chg="add mod">
          <ac:chgData name="Ashhish Garg" userId="13ee1d19d353b420" providerId="LiveId" clId="{89CB2FEE-212C-5526-8FF0-A2CAD59FEF36}" dt="2025-08-23T18:03:15.338" v="550" actId="2711"/>
          <ac:spMkLst>
            <pc:docMk/>
            <pc:sldMk cId="3121585635" sldId="273"/>
            <ac:spMk id="5" creationId="{9ED7A13B-26AC-9AA3-78E9-E310B69C3797}"/>
          </ac:spMkLst>
        </pc:spChg>
        <pc:spChg chg="add mod">
          <ac:chgData name="Ashhish Garg" userId="13ee1d19d353b420" providerId="LiveId" clId="{89CB2FEE-212C-5526-8FF0-A2CAD59FEF36}" dt="2025-08-23T18:49:55.491" v="553" actId="207"/>
          <ac:spMkLst>
            <pc:docMk/>
            <pc:sldMk cId="3121585635" sldId="273"/>
            <ac:spMk id="9" creationId="{A2965EA4-1645-B401-0422-601D46BAA5FF}"/>
          </ac:spMkLst>
        </pc:spChg>
        <pc:spChg chg="add mod">
          <ac:chgData name="Ashhish Garg" userId="13ee1d19d353b420" providerId="LiveId" clId="{89CB2FEE-212C-5526-8FF0-A2CAD59FEF36}" dt="2025-08-23T18:03:15.338" v="550" actId="2711"/>
          <ac:spMkLst>
            <pc:docMk/>
            <pc:sldMk cId="3121585635" sldId="273"/>
            <ac:spMk id="10" creationId="{D95494E2-BE40-0C64-9610-5E26DE358483}"/>
          </ac:spMkLst>
        </pc:spChg>
        <pc:spChg chg="add mod">
          <ac:chgData name="Ashhish Garg" userId="13ee1d19d353b420" providerId="LiveId" clId="{89CB2FEE-212C-5526-8FF0-A2CAD59FEF36}" dt="2025-08-23T18:03:15.338" v="550" actId="2711"/>
          <ac:spMkLst>
            <pc:docMk/>
            <pc:sldMk cId="3121585635" sldId="273"/>
            <ac:spMk id="11" creationId="{A416E3E5-5186-46A4-AFBD-337387D3163D}"/>
          </ac:spMkLst>
        </pc:spChg>
        <pc:spChg chg="add mod">
          <ac:chgData name="Ashhish Garg" userId="13ee1d19d353b420" providerId="LiveId" clId="{89CB2FEE-212C-5526-8FF0-A2CAD59FEF36}" dt="2025-08-23T18:03:15.338" v="550" actId="2711"/>
          <ac:spMkLst>
            <pc:docMk/>
            <pc:sldMk cId="3121585635" sldId="273"/>
            <ac:spMk id="13" creationId="{7B8FAACC-353E-4F84-BA62-A5514185D9A9}"/>
          </ac:spMkLst>
        </pc:spChg>
        <pc:spChg chg="add mod">
          <ac:chgData name="Ashhish Garg" userId="13ee1d19d353b420" providerId="LiveId" clId="{89CB2FEE-212C-5526-8FF0-A2CAD59FEF36}" dt="2025-08-23T18:03:15.338" v="550" actId="2711"/>
          <ac:spMkLst>
            <pc:docMk/>
            <pc:sldMk cId="3121585635" sldId="273"/>
            <ac:spMk id="15" creationId="{144B0B2F-88E2-AA63-90D3-6111DA7BA11D}"/>
          </ac:spMkLst>
        </pc:spChg>
        <pc:spChg chg="del">
          <ac:chgData name="Ashhish Garg" userId="13ee1d19d353b420" providerId="LiveId" clId="{89CB2FEE-212C-5526-8FF0-A2CAD59FEF36}" dt="2025-08-23T17:10:06.990" v="240"/>
          <ac:spMkLst>
            <pc:docMk/>
            <pc:sldMk cId="3121585635" sldId="273"/>
            <ac:spMk id="12295" creationId="{B7C1D433-CD32-4296-5BBC-54F8D695313E}"/>
          </ac:spMkLst>
        </pc:spChg>
        <pc:spChg chg="del">
          <ac:chgData name="Ashhish Garg" userId="13ee1d19d353b420" providerId="LiveId" clId="{89CB2FEE-212C-5526-8FF0-A2CAD59FEF36}" dt="2025-08-23T17:10:06.990" v="240"/>
          <ac:spMkLst>
            <pc:docMk/>
            <pc:sldMk cId="3121585635" sldId="273"/>
            <ac:spMk id="12297" creationId="{794ECE0B-B5A2-9F87-0F5E-0506766A0948}"/>
          </ac:spMkLst>
        </pc:spChg>
        <pc:picChg chg="del">
          <ac:chgData name="Ashhish Garg" userId="13ee1d19d353b420" providerId="LiveId" clId="{89CB2FEE-212C-5526-8FF0-A2CAD59FEF36}" dt="2025-08-23T17:17:03.760" v="332" actId="478"/>
          <ac:picMkLst>
            <pc:docMk/>
            <pc:sldMk cId="3121585635" sldId="273"/>
            <ac:picMk id="4" creationId="{0D6C96C7-42AA-C8C5-CD72-96B42668DB35}"/>
          </ac:picMkLst>
        </pc:picChg>
        <pc:picChg chg="add mod">
          <ac:chgData name="Ashhish Garg" userId="13ee1d19d353b420" providerId="LiveId" clId="{89CB2FEE-212C-5526-8FF0-A2CAD59FEF36}" dt="2025-08-23T18:03:15.338" v="550" actId="2711"/>
          <ac:picMkLst>
            <pc:docMk/>
            <pc:sldMk cId="3121585635" sldId="273"/>
            <ac:picMk id="6" creationId="{41D0DEE8-41BD-874E-DF8A-1AFAD04CCF71}"/>
          </ac:picMkLst>
        </pc:picChg>
        <pc:picChg chg="add mod">
          <ac:chgData name="Ashhish Garg" userId="13ee1d19d353b420" providerId="LiveId" clId="{89CB2FEE-212C-5526-8FF0-A2CAD59FEF36}" dt="2025-08-23T18:03:15.338" v="550" actId="2711"/>
          <ac:picMkLst>
            <pc:docMk/>
            <pc:sldMk cId="3121585635" sldId="273"/>
            <ac:picMk id="7" creationId="{CCF476AE-A71C-7589-A0D3-6DDE630FFDEB}"/>
          </ac:picMkLst>
        </pc:picChg>
        <pc:picChg chg="add del">
          <ac:chgData name="Ashhish Garg" userId="13ee1d19d353b420" providerId="LiveId" clId="{89CB2FEE-212C-5526-8FF0-A2CAD59FEF36}" dt="2025-08-23T17:10:27.324" v="244" actId="478"/>
          <ac:picMkLst>
            <pc:docMk/>
            <pc:sldMk cId="3121585635" sldId="273"/>
            <ac:picMk id="8" creationId="{E461AD0E-CEFD-ED82-FEC6-2341A9B56A07}"/>
          </ac:picMkLst>
        </pc:picChg>
        <pc:picChg chg="add mod">
          <ac:chgData name="Ashhish Garg" userId="13ee1d19d353b420" providerId="LiveId" clId="{89CB2FEE-212C-5526-8FF0-A2CAD59FEF36}" dt="2025-08-23T18:03:15.338" v="550" actId="2711"/>
          <ac:picMkLst>
            <pc:docMk/>
            <pc:sldMk cId="3121585635" sldId="273"/>
            <ac:picMk id="12" creationId="{A8CF7819-39C7-8AD2-A3CE-06E3F4E7BA07}"/>
          </ac:picMkLst>
        </pc:picChg>
        <pc:picChg chg="add mod">
          <ac:chgData name="Ashhish Garg" userId="13ee1d19d353b420" providerId="LiveId" clId="{89CB2FEE-212C-5526-8FF0-A2CAD59FEF36}" dt="2025-08-23T17:12:02.950" v="296" actId="207"/>
          <ac:picMkLst>
            <pc:docMk/>
            <pc:sldMk cId="3121585635" sldId="273"/>
            <ac:picMk id="14" creationId="{08F462C7-8A23-E437-C40F-15A1803A326C}"/>
          </ac:picMkLst>
        </pc:picChg>
        <pc:picChg chg="add mod">
          <ac:chgData name="Ashhish Garg" userId="13ee1d19d353b420" providerId="LiveId" clId="{89CB2FEE-212C-5526-8FF0-A2CAD59FEF36}" dt="2025-08-23T17:13:39.350" v="319" actId="1035"/>
          <ac:picMkLst>
            <pc:docMk/>
            <pc:sldMk cId="3121585635" sldId="273"/>
            <ac:picMk id="16" creationId="{95261846-F199-DF3A-4F36-D5DE77B96E03}"/>
          </ac:picMkLst>
        </pc:picChg>
        <pc:picChg chg="del">
          <ac:chgData name="Ashhish Garg" userId="13ee1d19d353b420" providerId="LiveId" clId="{89CB2FEE-212C-5526-8FF0-A2CAD59FEF36}" dt="2025-08-23T17:10:16.852" v="242" actId="478"/>
          <ac:picMkLst>
            <pc:docMk/>
            <pc:sldMk cId="3121585635" sldId="273"/>
            <ac:picMk id="12290" creationId="{90F0F1FB-EDA6-E91E-29AE-A09FCC392E36}"/>
          </ac:picMkLst>
        </pc:picChg>
      </pc:sldChg>
      <pc:sldChg chg="del">
        <pc:chgData name="Ashhish Garg" userId="13ee1d19d353b420" providerId="LiveId" clId="{89CB2FEE-212C-5526-8FF0-A2CAD59FEF36}" dt="2025-08-23T16:53:28.487" v="102" actId="2696"/>
        <pc:sldMkLst>
          <pc:docMk/>
          <pc:sldMk cId="0" sldId="274"/>
        </pc:sldMkLst>
      </pc:sldChg>
      <pc:sldChg chg="modSp add del modAnim">
        <pc:chgData name="Ashhish Garg" userId="13ee1d19d353b420" providerId="LiveId" clId="{89CB2FEE-212C-5526-8FF0-A2CAD59FEF36}" dt="2025-08-23T18:01:24.665" v="527" actId="2711"/>
        <pc:sldMkLst>
          <pc:docMk/>
          <pc:sldMk cId="3297179361" sldId="274"/>
        </pc:sldMkLst>
        <pc:spChg chg="mod">
          <ac:chgData name="Ashhish Garg" userId="13ee1d19d353b420" providerId="LiveId" clId="{89CB2FEE-212C-5526-8FF0-A2CAD59FEF36}" dt="2025-08-23T18:00:43.585" v="522" actId="2711"/>
          <ac:spMkLst>
            <pc:docMk/>
            <pc:sldMk cId="3297179361" sldId="274"/>
            <ac:spMk id="2" creationId="{D8254639-FD5E-CB1C-74A0-D8E24EC27479}"/>
          </ac:spMkLst>
        </pc:spChg>
        <pc:spChg chg="mod">
          <ac:chgData name="Ashhish Garg" userId="13ee1d19d353b420" providerId="LiveId" clId="{89CB2FEE-212C-5526-8FF0-A2CAD59FEF36}" dt="2025-08-23T18:00:43.585" v="522" actId="2711"/>
          <ac:spMkLst>
            <pc:docMk/>
            <pc:sldMk cId="3297179361" sldId="274"/>
            <ac:spMk id="29" creationId="{2495EBAD-17F9-923B-007F-9B23F3FA42BC}"/>
          </ac:spMkLst>
        </pc:spChg>
        <pc:spChg chg="mod">
          <ac:chgData name="Ashhish Garg" userId="13ee1d19d353b420" providerId="LiveId" clId="{89CB2FEE-212C-5526-8FF0-A2CAD59FEF36}" dt="2025-08-23T18:00:43.585" v="522" actId="2711"/>
          <ac:spMkLst>
            <pc:docMk/>
            <pc:sldMk cId="3297179361" sldId="274"/>
            <ac:spMk id="30" creationId="{2C16A8C7-7015-711B-AC15-AC36C7D42E8C}"/>
          </ac:spMkLst>
        </pc:spChg>
        <pc:graphicFrameChg chg="mod">
          <ac:chgData name="Ashhish Garg" userId="13ee1d19d353b420" providerId="LiveId" clId="{89CB2FEE-212C-5526-8FF0-A2CAD59FEF36}" dt="2025-08-23T18:01:24.665" v="527" actId="2711"/>
          <ac:graphicFrameMkLst>
            <pc:docMk/>
            <pc:sldMk cId="3297179361" sldId="274"/>
            <ac:graphicFrameMk id="10" creationId="{5A474603-C3D3-4D6C-8B8D-E174EE9E593D}"/>
          </ac:graphicFrameMkLst>
        </pc:graphicFrameChg>
        <pc:picChg chg="mod">
          <ac:chgData name="Ashhish Garg" userId="13ee1d19d353b420" providerId="LiveId" clId="{89CB2FEE-212C-5526-8FF0-A2CAD59FEF36}" dt="2025-08-23T18:00:43.585" v="522" actId="2711"/>
          <ac:picMkLst>
            <pc:docMk/>
            <pc:sldMk cId="3297179361" sldId="274"/>
            <ac:picMk id="4" creationId="{1EF93FFB-FBD8-8476-0EE4-A240ACDF4485}"/>
          </ac:picMkLst>
        </pc:picChg>
        <pc:picChg chg="mod">
          <ac:chgData name="Ashhish Garg" userId="13ee1d19d353b420" providerId="LiveId" clId="{89CB2FEE-212C-5526-8FF0-A2CAD59FEF36}" dt="2025-08-23T18:00:43.585" v="522" actId="2711"/>
          <ac:picMkLst>
            <pc:docMk/>
            <pc:sldMk cId="3297179361" sldId="274"/>
            <ac:picMk id="6" creationId="{B5AC54B4-0BE3-14E8-0E9B-9F5D47D5FE28}"/>
          </ac:picMkLst>
        </pc:picChg>
        <pc:picChg chg="mod">
          <ac:chgData name="Ashhish Garg" userId="13ee1d19d353b420" providerId="LiveId" clId="{89CB2FEE-212C-5526-8FF0-A2CAD59FEF36}" dt="2025-08-23T18:00:43.585" v="522" actId="2711"/>
          <ac:picMkLst>
            <pc:docMk/>
            <pc:sldMk cId="3297179361" sldId="274"/>
            <ac:picMk id="8" creationId="{4764DBAA-EC93-F23F-8E94-8380C35C9062}"/>
          </ac:picMkLst>
        </pc:picChg>
      </pc:sldChg>
      <pc:sldChg chg="addSp delSp modSp new mod ord setBg modAnim setClrOvrMap">
        <pc:chgData name="Ashhish Garg" userId="13ee1d19d353b420" providerId="LiveId" clId="{89CB2FEE-212C-5526-8FF0-A2CAD59FEF36}" dt="2025-08-23T18:59:56.529" v="608"/>
        <pc:sldMkLst>
          <pc:docMk/>
          <pc:sldMk cId="2988793973" sldId="275"/>
        </pc:sldMkLst>
        <pc:spChg chg="mod">
          <ac:chgData name="Ashhish Garg" userId="13ee1d19d353b420" providerId="LiveId" clId="{89CB2FEE-212C-5526-8FF0-A2CAD59FEF36}" dt="2025-08-23T18:59:20.734" v="603" actId="1076"/>
          <ac:spMkLst>
            <pc:docMk/>
            <pc:sldMk cId="2988793973" sldId="275"/>
            <ac:spMk id="2" creationId="{8A46B8FA-E584-F697-5423-FFC69DC41DB3}"/>
          </ac:spMkLst>
        </pc:spChg>
        <pc:spChg chg="del mod">
          <ac:chgData name="Ashhish Garg" userId="13ee1d19d353b420" providerId="LiveId" clId="{89CB2FEE-212C-5526-8FF0-A2CAD59FEF36}" dt="2025-08-23T18:57:08.681" v="576" actId="26606"/>
          <ac:spMkLst>
            <pc:docMk/>
            <pc:sldMk cId="2988793973" sldId="275"/>
            <ac:spMk id="3" creationId="{C5D0872D-339B-B466-C023-7C15636283CA}"/>
          </ac:spMkLst>
        </pc:spChg>
        <pc:spChg chg="add del mod">
          <ac:chgData name="Ashhish Garg" userId="13ee1d19d353b420" providerId="LiveId" clId="{89CB2FEE-212C-5526-8FF0-A2CAD59FEF36}" dt="2025-08-23T18:57:10.087" v="578"/>
          <ac:spMkLst>
            <pc:docMk/>
            <pc:sldMk cId="2988793973" sldId="275"/>
            <ac:spMk id="4" creationId="{49640839-5FAB-48F3-E3EF-E39B4CCB7413}"/>
          </ac:spMkLst>
        </pc:spChg>
        <pc:spChg chg="add del mod">
          <ac:chgData name="Ashhish Garg" userId="13ee1d19d353b420" providerId="LiveId" clId="{89CB2FEE-212C-5526-8FF0-A2CAD59FEF36}" dt="2025-08-23T18:57:15.844" v="581"/>
          <ac:spMkLst>
            <pc:docMk/>
            <pc:sldMk cId="2988793973" sldId="275"/>
            <ac:spMk id="5" creationId="{D11A9912-ABBE-BB1B-E148-030637864DC4}"/>
          </ac:spMkLst>
        </pc:spChg>
        <pc:spChg chg="add del">
          <ac:chgData name="Ashhish Garg" userId="13ee1d19d353b420" providerId="LiveId" clId="{89CB2FEE-212C-5526-8FF0-A2CAD59FEF36}" dt="2025-08-23T18:56:31.475" v="573" actId="26606"/>
          <ac:spMkLst>
            <pc:docMk/>
            <pc:sldMk cId="2988793973" sldId="275"/>
            <ac:spMk id="8" creationId="{089A69AF-D57B-49B4-886C-D4A5DC194421}"/>
          </ac:spMkLst>
        </pc:spChg>
        <pc:spChg chg="add del">
          <ac:chgData name="Ashhish Garg" userId="13ee1d19d353b420" providerId="LiveId" clId="{89CB2FEE-212C-5526-8FF0-A2CAD59FEF36}" dt="2025-08-23T18:56:31.475" v="573" actId="26606"/>
          <ac:spMkLst>
            <pc:docMk/>
            <pc:sldMk cId="2988793973" sldId="275"/>
            <ac:spMk id="10" creationId="{CABDC08D-6093-4397-92D4-54D00E2BB1C2}"/>
          </ac:spMkLst>
        </pc:spChg>
        <pc:spChg chg="add del">
          <ac:chgData name="Ashhish Garg" userId="13ee1d19d353b420" providerId="LiveId" clId="{89CB2FEE-212C-5526-8FF0-A2CAD59FEF36}" dt="2025-08-23T18:57:08.681" v="576" actId="26606"/>
          <ac:spMkLst>
            <pc:docMk/>
            <pc:sldMk cId="2988793973" sldId="275"/>
            <ac:spMk id="15" creationId="{35C44DBB-AD7C-4682-B258-6367305D207B}"/>
          </ac:spMkLst>
        </pc:spChg>
        <pc:spChg chg="add">
          <ac:chgData name="Ashhish Garg" userId="13ee1d19d353b420" providerId="LiveId" clId="{89CB2FEE-212C-5526-8FF0-A2CAD59FEF36}" dt="2025-08-23T18:57:08.681" v="576" actId="26606"/>
          <ac:spMkLst>
            <pc:docMk/>
            <pc:sldMk cId="2988793973" sldId="275"/>
            <ac:spMk id="24" creationId="{133F8CB7-795C-4272-9073-64D8CF97F220}"/>
          </ac:spMkLst>
        </pc:spChg>
        <pc:spChg chg="add">
          <ac:chgData name="Ashhish Garg" userId="13ee1d19d353b420" providerId="LiveId" clId="{89CB2FEE-212C-5526-8FF0-A2CAD59FEF36}" dt="2025-08-23T18:57:08.681" v="576" actId="26606"/>
          <ac:spMkLst>
            <pc:docMk/>
            <pc:sldMk cId="2988793973" sldId="275"/>
            <ac:spMk id="26" creationId="{180DE8A2-73B1-4AFE-8FB9-BE4B66F39812}"/>
          </ac:spMkLst>
        </pc:spChg>
        <pc:spChg chg="add">
          <ac:chgData name="Ashhish Garg" userId="13ee1d19d353b420" providerId="LiveId" clId="{89CB2FEE-212C-5526-8FF0-A2CAD59FEF36}" dt="2025-08-23T18:57:08.681" v="576" actId="26606"/>
          <ac:spMkLst>
            <pc:docMk/>
            <pc:sldMk cId="2988793973" sldId="275"/>
            <ac:spMk id="28" creationId="{E5ADB140-E61F-4DA4-A342-F5EF70772D7A}"/>
          </ac:spMkLst>
        </pc:spChg>
        <pc:grpChg chg="mod">
          <ac:chgData name="Ashhish Garg" userId="13ee1d19d353b420" providerId="LiveId" clId="{89CB2FEE-212C-5526-8FF0-A2CAD59FEF36}" dt="2025-08-23T18:58:20.822" v="594" actId="1036"/>
          <ac:grpSpMkLst>
            <pc:docMk/>
            <pc:sldMk cId="2988793973" sldId="275"/>
            <ac:grpSpMk id="6" creationId="{DA95A248-2AED-3232-A85A-730A63E1E647}"/>
          </ac:grpSpMkLst>
        </pc:grpChg>
        <pc:grpChg chg="mod">
          <ac:chgData name="Ashhish Garg" userId="13ee1d19d353b420" providerId="LiveId" clId="{89CB2FEE-212C-5526-8FF0-A2CAD59FEF36}" dt="2025-08-23T18:58:37.352" v="595" actId="1076"/>
          <ac:grpSpMkLst>
            <pc:docMk/>
            <pc:sldMk cId="2988793973" sldId="275"/>
            <ac:grpSpMk id="22" creationId="{AB8BBF0A-DEF7-312D-8807-2D2D212CFCF4}"/>
          </ac:grpSpMkLst>
        </pc:grpChg>
        <pc:grpChg chg="mod">
          <ac:chgData name="Ashhish Garg" userId="13ee1d19d353b420" providerId="LiveId" clId="{89CB2FEE-212C-5526-8FF0-A2CAD59FEF36}" dt="2025-08-23T18:58:46.418" v="596" actId="1076"/>
          <ac:grpSpMkLst>
            <pc:docMk/>
            <pc:sldMk cId="2988793973" sldId="275"/>
            <ac:grpSpMk id="36" creationId="{DC53641F-6CF1-C6F7-A03F-33737946E8DE}"/>
          </ac:grpSpMkLst>
        </pc:grpChg>
        <pc:grpChg chg="mod">
          <ac:chgData name="Ashhish Garg" userId="13ee1d19d353b420" providerId="LiveId" clId="{89CB2FEE-212C-5526-8FF0-A2CAD59FEF36}" dt="2025-08-23T18:58:50.869" v="597" actId="1076"/>
          <ac:grpSpMkLst>
            <pc:docMk/>
            <pc:sldMk cId="2988793973" sldId="275"/>
            <ac:grpSpMk id="47" creationId="{48E536D7-9E4A-09C9-2787-C02972A7D9D3}"/>
          </ac:grpSpMkLst>
        </pc:grpChg>
        <pc:grpChg chg="mod">
          <ac:chgData name="Ashhish Garg" userId="13ee1d19d353b420" providerId="LiveId" clId="{89CB2FEE-212C-5526-8FF0-A2CAD59FEF36}" dt="2025-08-23T18:58:55.102" v="598" actId="1076"/>
          <ac:grpSpMkLst>
            <pc:docMk/>
            <pc:sldMk cId="2988793973" sldId="275"/>
            <ac:grpSpMk id="58" creationId="{4C4BF2A7-8E53-BE83-A979-1D8B69AF2C82}"/>
          </ac:grpSpMkLst>
        </pc:grpChg>
        <pc:grpChg chg="mod">
          <ac:chgData name="Ashhish Garg" userId="13ee1d19d353b420" providerId="LiveId" clId="{89CB2FEE-212C-5526-8FF0-A2CAD59FEF36}" dt="2025-08-23T18:59:03.568" v="599" actId="1076"/>
          <ac:grpSpMkLst>
            <pc:docMk/>
            <pc:sldMk cId="2988793973" sldId="275"/>
            <ac:grpSpMk id="69" creationId="{574495C7-1A19-FD7A-C0DD-4124119A515B}"/>
          </ac:grpSpMkLst>
        </pc:grp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16" creationId="{FAFDE47F-1A62-3B4E-B67E-BBA07B34730D}"/>
          </ac:picMkLst>
        </pc:picChg>
        <pc:picChg chg="add del">
          <ac:chgData name="Ashhish Garg" userId="13ee1d19d353b420" providerId="LiveId" clId="{89CB2FEE-212C-5526-8FF0-A2CAD59FEF36}" dt="2025-08-23T18:57:12.891" v="579" actId="478"/>
          <ac:picMkLst>
            <pc:docMk/>
            <pc:sldMk cId="2988793973" sldId="275"/>
            <ac:picMk id="21" creationId="{7D13ACD8-42CD-99FD-7D16-C7FD4F062800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23" creationId="{92890529-180C-CDD7-4B36-2ADC0AB87A35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37" creationId="{86F6B81E-999B-2D87-1BAE-C876A81A5FF7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45" creationId="{8BF0B33C-669C-B80F-D42C-2A19776A6228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53" creationId="{1674F46F-0BE1-A6F2-41DC-29E2E5A67237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56" creationId="{E8735498-1D1B-8A71-3F85-27170E8F2A64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63" creationId="{6AE010A4-B41F-8312-C478-B2A639FFAE2E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66" creationId="{8F6077B8-3973-EDCF-E6C3-2B2A671A0554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67" creationId="{73F1C792-00E7-D731-4350-067280B98EDD}"/>
          </ac:picMkLst>
        </pc:picChg>
        <pc:picChg chg="mod">
          <ac:chgData name="Ashhish Garg" userId="13ee1d19d353b420" providerId="LiveId" clId="{89CB2FEE-212C-5526-8FF0-A2CAD59FEF36}" dt="2025-08-23T18:57:22.209" v="582"/>
          <ac:picMkLst>
            <pc:docMk/>
            <pc:sldMk cId="2988793973" sldId="275"/>
            <ac:picMk id="72" creationId="{493F34F0-2AAA-6379-7D71-A2E4C0EDF961}"/>
          </ac:picMkLst>
        </pc:picChg>
        <pc:picChg chg="add mod">
          <ac:chgData name="Ashhish Garg" userId="13ee1d19d353b420" providerId="LiveId" clId="{89CB2FEE-212C-5526-8FF0-A2CAD59FEF36}" dt="2025-08-23T18:57:56.466" v="584"/>
          <ac:picMkLst>
            <pc:docMk/>
            <pc:sldMk cId="2988793973" sldId="275"/>
            <ac:picMk id="80" creationId="{95BC0892-C49E-EB7C-A059-B7BF3FAFDDBE}"/>
          </ac:picMkLst>
        </pc:picChg>
        <pc:cxnChg chg="add del">
          <ac:chgData name="Ashhish Garg" userId="13ee1d19d353b420" providerId="LiveId" clId="{89CB2FEE-212C-5526-8FF0-A2CAD59FEF36}" dt="2025-08-23T18:57:08.681" v="576" actId="26606"/>
          <ac:cxnSpMkLst>
            <pc:docMk/>
            <pc:sldMk cId="2988793973" sldId="275"/>
            <ac:cxnSpMk id="17" creationId="{A1CED323-FAF0-4E0B-8717-FC1F468A28FE}"/>
          </ac:cxnSpMkLst>
        </pc:cxnChg>
      </pc:sldChg>
      <pc:sldChg chg="addSp delSp add del setBg delDesignElem">
        <pc:chgData name="Ashhish Garg" userId="13ee1d19d353b420" providerId="LiveId" clId="{89CB2FEE-212C-5526-8FF0-A2CAD59FEF36}" dt="2025-08-23T18:55:28.578" v="556"/>
        <pc:sldMkLst>
          <pc:docMk/>
          <pc:sldMk cId="4117023573" sldId="275"/>
        </pc:sldMkLst>
        <pc:spChg chg="add del">
          <ac:chgData name="Ashhish Garg" userId="13ee1d19d353b420" providerId="LiveId" clId="{89CB2FEE-212C-5526-8FF0-A2CAD59FEF36}" dt="2025-08-23T18:55:28.578" v="556"/>
          <ac:spMkLst>
            <pc:docMk/>
            <pc:sldMk cId="4117023573" sldId="275"/>
            <ac:spMk id="39" creationId="{5E3923DE-73DD-7D44-9212-B2B5D98279E7}"/>
          </ac:spMkLst>
        </pc:spChg>
        <pc:spChg chg="add del">
          <ac:chgData name="Ashhish Garg" userId="13ee1d19d353b420" providerId="LiveId" clId="{89CB2FEE-212C-5526-8FF0-A2CAD59FEF36}" dt="2025-08-23T18:55:28.578" v="556"/>
          <ac:spMkLst>
            <pc:docMk/>
            <pc:sldMk cId="4117023573" sldId="275"/>
            <ac:spMk id="40" creationId="{2316058B-BA7F-152A-46C2-B84D6E96F698}"/>
          </ac:spMkLst>
        </pc:spChg>
        <pc:spChg chg="add del">
          <ac:chgData name="Ashhish Garg" userId="13ee1d19d353b420" providerId="LiveId" clId="{89CB2FEE-212C-5526-8FF0-A2CAD59FEF36}" dt="2025-08-23T18:55:28.578" v="556"/>
          <ac:spMkLst>
            <pc:docMk/>
            <pc:sldMk cId="4117023573" sldId="275"/>
            <ac:spMk id="41" creationId="{250FD0A1-EEEB-7F5B-D2F7-8A67E41EEE7A}"/>
          </ac:spMkLst>
        </pc:spChg>
      </pc:sldChg>
      <pc:sldChg chg="delSp add del setBg delDesignElem">
        <pc:chgData name="Ashhish Garg" userId="13ee1d19d353b420" providerId="LiveId" clId="{89CB2FEE-212C-5526-8FF0-A2CAD59FEF36}" dt="2025-08-23T17:10:04.042" v="238" actId="2696"/>
        <pc:sldMkLst>
          <pc:docMk/>
          <pc:sldMk cId="2656847092" sldId="283"/>
        </pc:sldMkLst>
        <pc:spChg chg="del">
          <ac:chgData name="Ashhish Garg" userId="13ee1d19d353b420" providerId="LiveId" clId="{89CB2FEE-212C-5526-8FF0-A2CAD59FEF36}" dt="2025-08-23T17:09:14.630" v="237"/>
          <ac:spMkLst>
            <pc:docMk/>
            <pc:sldMk cId="2656847092" sldId="283"/>
            <ac:spMk id="8" creationId="{21DCC7BA-3740-47E1-91B9-6269381397AE}"/>
          </ac:spMkLst>
        </pc:spChg>
        <pc:spChg chg="del">
          <ac:chgData name="Ashhish Garg" userId="13ee1d19d353b420" providerId="LiveId" clId="{89CB2FEE-212C-5526-8FF0-A2CAD59FEF36}" dt="2025-08-23T17:09:14.630" v="237"/>
          <ac:spMkLst>
            <pc:docMk/>
            <pc:sldMk cId="2656847092" sldId="283"/>
            <ac:spMk id="10" creationId="{84CEFA49-6B2F-4FE6-B6AF-31D49E68C23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05142-E3FA-4EDE-B994-6A79389EC9AF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1ECE97-3D60-4EB3-9086-1E9162471883}">
      <dgm:prSet/>
      <dgm:spPr/>
      <dgm:t>
        <a:bodyPr/>
        <a:lstStyle/>
        <a:p>
          <a:r>
            <a:rPr lang="en-US" dirty="0">
              <a:latin typeface="Ubuntu" panose="020B0504030602030204" pitchFamily="34" charset="0"/>
            </a:rPr>
            <a:t>- AC → Rectifier → Pulsating DC → Filter → Smooth DC</a:t>
          </a:r>
        </a:p>
      </dgm:t>
    </dgm:pt>
    <dgm:pt modelId="{0F11E19A-14EA-4F38-8518-A9E28125CD25}" type="parTrans" cxnId="{7DE10CE6-EA50-4195-A604-309A8677ACD0}">
      <dgm:prSet/>
      <dgm:spPr/>
      <dgm:t>
        <a:bodyPr/>
        <a:lstStyle/>
        <a:p>
          <a:endParaRPr lang="en-US"/>
        </a:p>
      </dgm:t>
    </dgm:pt>
    <dgm:pt modelId="{29640DDB-5945-4066-8877-BF3E279B96D1}" type="sibTrans" cxnId="{7DE10CE6-EA50-4195-A604-309A8677ACD0}">
      <dgm:prSet/>
      <dgm:spPr/>
      <dgm:t>
        <a:bodyPr/>
        <a:lstStyle/>
        <a:p>
          <a:endParaRPr lang="en-US"/>
        </a:p>
      </dgm:t>
    </dgm:pt>
    <dgm:pt modelId="{3F7C8834-C3AC-4659-B887-DAB8C4028E05}">
      <dgm:prSet/>
      <dgm:spPr/>
      <dgm:t>
        <a:bodyPr/>
        <a:lstStyle/>
        <a:p>
          <a:r>
            <a:rPr lang="en-US" dirty="0">
              <a:latin typeface="Ubuntu" panose="020B0504030602030204" pitchFamily="34" charset="0"/>
            </a:rPr>
            <a:t>- The filter’s job: reduce ripple &amp; noise</a:t>
          </a:r>
        </a:p>
      </dgm:t>
    </dgm:pt>
    <dgm:pt modelId="{648A576D-9BB8-4BEA-9BDB-2143FE775D8A}" type="parTrans" cxnId="{694277D8-5EE6-417D-94B5-2F64DE638903}">
      <dgm:prSet/>
      <dgm:spPr/>
      <dgm:t>
        <a:bodyPr/>
        <a:lstStyle/>
        <a:p>
          <a:endParaRPr lang="en-US"/>
        </a:p>
      </dgm:t>
    </dgm:pt>
    <dgm:pt modelId="{B9B3BED4-C8BC-4015-BC27-901DAE535961}" type="sibTrans" cxnId="{694277D8-5EE6-417D-94B5-2F64DE638903}">
      <dgm:prSet/>
      <dgm:spPr/>
      <dgm:t>
        <a:bodyPr/>
        <a:lstStyle/>
        <a:p>
          <a:endParaRPr lang="en-US"/>
        </a:p>
      </dgm:t>
    </dgm:pt>
    <dgm:pt modelId="{4BBE244D-DF09-4D86-ADA7-7FD14162FF95}">
      <dgm:prSet/>
      <dgm:spPr/>
      <dgm:t>
        <a:bodyPr/>
        <a:lstStyle/>
        <a:p>
          <a:r>
            <a:rPr lang="en-US" dirty="0">
              <a:latin typeface="Ubuntu" panose="020B0504030602030204" pitchFamily="34" charset="0"/>
            </a:rPr>
            <a:t>- Key metrics: ripple voltage, ripple frequency, load current</a:t>
          </a:r>
        </a:p>
      </dgm:t>
    </dgm:pt>
    <dgm:pt modelId="{6FEF4DDD-1DD7-499C-BBB4-582ECDC65CF6}" type="parTrans" cxnId="{523966EE-82A0-408A-BD24-92F7F9C4A791}">
      <dgm:prSet/>
      <dgm:spPr/>
      <dgm:t>
        <a:bodyPr/>
        <a:lstStyle/>
        <a:p>
          <a:endParaRPr lang="en-US"/>
        </a:p>
      </dgm:t>
    </dgm:pt>
    <dgm:pt modelId="{13F3C914-38CC-45BA-AC2E-05BD7F58AB1C}" type="sibTrans" cxnId="{523966EE-82A0-408A-BD24-92F7F9C4A791}">
      <dgm:prSet/>
      <dgm:spPr/>
      <dgm:t>
        <a:bodyPr/>
        <a:lstStyle/>
        <a:p>
          <a:endParaRPr lang="en-US"/>
        </a:p>
      </dgm:t>
    </dgm:pt>
    <dgm:pt modelId="{27494C1F-283B-584A-B640-2E77086B74A1}" type="pres">
      <dgm:prSet presAssocID="{13F05142-E3FA-4EDE-B994-6A79389EC9AF}" presName="vert0" presStyleCnt="0">
        <dgm:presLayoutVars>
          <dgm:dir/>
          <dgm:animOne val="branch"/>
          <dgm:animLvl val="lvl"/>
        </dgm:presLayoutVars>
      </dgm:prSet>
      <dgm:spPr/>
    </dgm:pt>
    <dgm:pt modelId="{AED36736-2225-AE49-93C0-576C7FD6385D}" type="pres">
      <dgm:prSet presAssocID="{1C1ECE97-3D60-4EB3-9086-1E9162471883}" presName="thickLine" presStyleLbl="alignNode1" presStyleIdx="0" presStyleCnt="3"/>
      <dgm:spPr/>
    </dgm:pt>
    <dgm:pt modelId="{4E54A5CB-ECDF-ED42-A7B6-EED587D96EC7}" type="pres">
      <dgm:prSet presAssocID="{1C1ECE97-3D60-4EB3-9086-1E9162471883}" presName="horz1" presStyleCnt="0"/>
      <dgm:spPr/>
    </dgm:pt>
    <dgm:pt modelId="{5D07FA92-A6E3-9E48-8612-7A903D7F259D}" type="pres">
      <dgm:prSet presAssocID="{1C1ECE97-3D60-4EB3-9086-1E9162471883}" presName="tx1" presStyleLbl="revTx" presStyleIdx="0" presStyleCnt="3"/>
      <dgm:spPr/>
    </dgm:pt>
    <dgm:pt modelId="{17FA60CC-80ED-2B40-8413-3F467236E90A}" type="pres">
      <dgm:prSet presAssocID="{1C1ECE97-3D60-4EB3-9086-1E9162471883}" presName="vert1" presStyleCnt="0"/>
      <dgm:spPr/>
    </dgm:pt>
    <dgm:pt modelId="{F4BDCF30-FD1B-1649-BAA6-8CFC152C359E}" type="pres">
      <dgm:prSet presAssocID="{3F7C8834-C3AC-4659-B887-DAB8C4028E05}" presName="thickLine" presStyleLbl="alignNode1" presStyleIdx="1" presStyleCnt="3"/>
      <dgm:spPr/>
    </dgm:pt>
    <dgm:pt modelId="{17225983-6E88-064A-80E4-8EF820DA77FE}" type="pres">
      <dgm:prSet presAssocID="{3F7C8834-C3AC-4659-B887-DAB8C4028E05}" presName="horz1" presStyleCnt="0"/>
      <dgm:spPr/>
    </dgm:pt>
    <dgm:pt modelId="{55E63D5D-1065-154E-94F3-4B974A5A3890}" type="pres">
      <dgm:prSet presAssocID="{3F7C8834-C3AC-4659-B887-DAB8C4028E05}" presName="tx1" presStyleLbl="revTx" presStyleIdx="1" presStyleCnt="3"/>
      <dgm:spPr/>
    </dgm:pt>
    <dgm:pt modelId="{C3CAE7EC-3ED1-E34D-9DBA-313AF8C95769}" type="pres">
      <dgm:prSet presAssocID="{3F7C8834-C3AC-4659-B887-DAB8C4028E05}" presName="vert1" presStyleCnt="0"/>
      <dgm:spPr/>
    </dgm:pt>
    <dgm:pt modelId="{1C226878-D661-2841-A805-0BAF17C702EC}" type="pres">
      <dgm:prSet presAssocID="{4BBE244D-DF09-4D86-ADA7-7FD14162FF95}" presName="thickLine" presStyleLbl="alignNode1" presStyleIdx="2" presStyleCnt="3"/>
      <dgm:spPr/>
    </dgm:pt>
    <dgm:pt modelId="{A0E463B5-9610-9F49-B0C4-E47A341D77E8}" type="pres">
      <dgm:prSet presAssocID="{4BBE244D-DF09-4D86-ADA7-7FD14162FF95}" presName="horz1" presStyleCnt="0"/>
      <dgm:spPr/>
    </dgm:pt>
    <dgm:pt modelId="{7DC74CA1-AA36-2842-8379-D6816D2D4978}" type="pres">
      <dgm:prSet presAssocID="{4BBE244D-DF09-4D86-ADA7-7FD14162FF95}" presName="tx1" presStyleLbl="revTx" presStyleIdx="2" presStyleCnt="3"/>
      <dgm:spPr/>
    </dgm:pt>
    <dgm:pt modelId="{91F7C516-5199-C94B-9C9B-99809E09688F}" type="pres">
      <dgm:prSet presAssocID="{4BBE244D-DF09-4D86-ADA7-7FD14162FF95}" presName="vert1" presStyleCnt="0"/>
      <dgm:spPr/>
    </dgm:pt>
  </dgm:ptLst>
  <dgm:cxnLst>
    <dgm:cxn modelId="{744D5A0A-F7FB-8A40-8137-5E37F4A27CE9}" type="presOf" srcId="{4BBE244D-DF09-4D86-ADA7-7FD14162FF95}" destId="{7DC74CA1-AA36-2842-8379-D6816D2D4978}" srcOrd="0" destOrd="0" presId="urn:microsoft.com/office/officeart/2008/layout/LinedList"/>
    <dgm:cxn modelId="{D2BDD771-429B-CC43-B818-D2F39405D91A}" type="presOf" srcId="{13F05142-E3FA-4EDE-B994-6A79389EC9AF}" destId="{27494C1F-283B-584A-B640-2E77086B74A1}" srcOrd="0" destOrd="0" presId="urn:microsoft.com/office/officeart/2008/layout/LinedList"/>
    <dgm:cxn modelId="{FDBC7280-C81F-9B43-A819-834103415C40}" type="presOf" srcId="{3F7C8834-C3AC-4659-B887-DAB8C4028E05}" destId="{55E63D5D-1065-154E-94F3-4B974A5A3890}" srcOrd="0" destOrd="0" presId="urn:microsoft.com/office/officeart/2008/layout/LinedList"/>
    <dgm:cxn modelId="{FB0667AC-1778-634B-840D-0D79F1992EED}" type="presOf" srcId="{1C1ECE97-3D60-4EB3-9086-1E9162471883}" destId="{5D07FA92-A6E3-9E48-8612-7A903D7F259D}" srcOrd="0" destOrd="0" presId="urn:microsoft.com/office/officeart/2008/layout/LinedList"/>
    <dgm:cxn modelId="{694277D8-5EE6-417D-94B5-2F64DE638903}" srcId="{13F05142-E3FA-4EDE-B994-6A79389EC9AF}" destId="{3F7C8834-C3AC-4659-B887-DAB8C4028E05}" srcOrd="1" destOrd="0" parTransId="{648A576D-9BB8-4BEA-9BDB-2143FE775D8A}" sibTransId="{B9B3BED4-C8BC-4015-BC27-901DAE535961}"/>
    <dgm:cxn modelId="{7DE10CE6-EA50-4195-A604-309A8677ACD0}" srcId="{13F05142-E3FA-4EDE-B994-6A79389EC9AF}" destId="{1C1ECE97-3D60-4EB3-9086-1E9162471883}" srcOrd="0" destOrd="0" parTransId="{0F11E19A-14EA-4F38-8518-A9E28125CD25}" sibTransId="{29640DDB-5945-4066-8877-BF3E279B96D1}"/>
    <dgm:cxn modelId="{523966EE-82A0-408A-BD24-92F7F9C4A791}" srcId="{13F05142-E3FA-4EDE-B994-6A79389EC9AF}" destId="{4BBE244D-DF09-4D86-ADA7-7FD14162FF95}" srcOrd="2" destOrd="0" parTransId="{6FEF4DDD-1DD7-499C-BBB4-582ECDC65CF6}" sibTransId="{13F3C914-38CC-45BA-AC2E-05BD7F58AB1C}"/>
    <dgm:cxn modelId="{FA0231AD-817F-A048-9147-B6E5027C5AE8}" type="presParOf" srcId="{27494C1F-283B-584A-B640-2E77086B74A1}" destId="{AED36736-2225-AE49-93C0-576C7FD6385D}" srcOrd="0" destOrd="0" presId="urn:microsoft.com/office/officeart/2008/layout/LinedList"/>
    <dgm:cxn modelId="{67CFD5FA-780F-684B-BD0C-964C5709B7A2}" type="presParOf" srcId="{27494C1F-283B-584A-B640-2E77086B74A1}" destId="{4E54A5CB-ECDF-ED42-A7B6-EED587D96EC7}" srcOrd="1" destOrd="0" presId="urn:microsoft.com/office/officeart/2008/layout/LinedList"/>
    <dgm:cxn modelId="{AD71DEA1-3C5B-9C4F-BF2E-8D0CF3849588}" type="presParOf" srcId="{4E54A5CB-ECDF-ED42-A7B6-EED587D96EC7}" destId="{5D07FA92-A6E3-9E48-8612-7A903D7F259D}" srcOrd="0" destOrd="0" presId="urn:microsoft.com/office/officeart/2008/layout/LinedList"/>
    <dgm:cxn modelId="{EF13A5C7-5B4E-E347-85BA-B93DEBBA792D}" type="presParOf" srcId="{4E54A5CB-ECDF-ED42-A7B6-EED587D96EC7}" destId="{17FA60CC-80ED-2B40-8413-3F467236E90A}" srcOrd="1" destOrd="0" presId="urn:microsoft.com/office/officeart/2008/layout/LinedList"/>
    <dgm:cxn modelId="{8DC563C3-AFA3-E34D-9CAC-64B45C273FBF}" type="presParOf" srcId="{27494C1F-283B-584A-B640-2E77086B74A1}" destId="{F4BDCF30-FD1B-1649-BAA6-8CFC152C359E}" srcOrd="2" destOrd="0" presId="urn:microsoft.com/office/officeart/2008/layout/LinedList"/>
    <dgm:cxn modelId="{6DCE6431-6EA2-9449-8C16-AEBA2D929ABF}" type="presParOf" srcId="{27494C1F-283B-584A-B640-2E77086B74A1}" destId="{17225983-6E88-064A-80E4-8EF820DA77FE}" srcOrd="3" destOrd="0" presId="urn:microsoft.com/office/officeart/2008/layout/LinedList"/>
    <dgm:cxn modelId="{73C176E7-D04C-9F4C-A6E1-CAA13AFF9639}" type="presParOf" srcId="{17225983-6E88-064A-80E4-8EF820DA77FE}" destId="{55E63D5D-1065-154E-94F3-4B974A5A3890}" srcOrd="0" destOrd="0" presId="urn:microsoft.com/office/officeart/2008/layout/LinedList"/>
    <dgm:cxn modelId="{7CBEBABD-71ED-504C-832F-A8BA9E3BD6B6}" type="presParOf" srcId="{17225983-6E88-064A-80E4-8EF820DA77FE}" destId="{C3CAE7EC-3ED1-E34D-9DBA-313AF8C95769}" srcOrd="1" destOrd="0" presId="urn:microsoft.com/office/officeart/2008/layout/LinedList"/>
    <dgm:cxn modelId="{C519C8ED-9277-CD4D-B2DC-8D1C86A48BA6}" type="presParOf" srcId="{27494C1F-283B-584A-B640-2E77086B74A1}" destId="{1C226878-D661-2841-A805-0BAF17C702EC}" srcOrd="4" destOrd="0" presId="urn:microsoft.com/office/officeart/2008/layout/LinedList"/>
    <dgm:cxn modelId="{8A072AA9-7DD4-0C42-BE7B-D359AB8128FF}" type="presParOf" srcId="{27494C1F-283B-584A-B640-2E77086B74A1}" destId="{A0E463B5-9610-9F49-B0C4-E47A341D77E8}" srcOrd="5" destOrd="0" presId="urn:microsoft.com/office/officeart/2008/layout/LinedList"/>
    <dgm:cxn modelId="{722741BA-220A-7345-91B4-85D0AB7CD349}" type="presParOf" srcId="{A0E463B5-9610-9F49-B0C4-E47A341D77E8}" destId="{7DC74CA1-AA36-2842-8379-D6816D2D4978}" srcOrd="0" destOrd="0" presId="urn:microsoft.com/office/officeart/2008/layout/LinedList"/>
    <dgm:cxn modelId="{7EE97E0B-B784-D540-A85C-FCCCABBEC4E6}" type="presParOf" srcId="{A0E463B5-9610-9F49-B0C4-E47A341D77E8}" destId="{91F7C516-5199-C94B-9C9B-99809E0968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36736-2225-AE49-93C0-576C7FD6385D}">
      <dsp:nvSpPr>
        <dsp:cNvPr id="0" name=""/>
        <dsp:cNvSpPr/>
      </dsp:nvSpPr>
      <dsp:spPr>
        <a:xfrm>
          <a:off x="0" y="1657"/>
          <a:ext cx="49389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07FA92-A6E3-9E48-8612-7A903D7F259D}">
      <dsp:nvSpPr>
        <dsp:cNvPr id="0" name=""/>
        <dsp:cNvSpPr/>
      </dsp:nvSpPr>
      <dsp:spPr>
        <a:xfrm>
          <a:off x="0" y="1657"/>
          <a:ext cx="4938926" cy="113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Ubuntu" panose="020B0504030602030204" pitchFamily="34" charset="0"/>
            </a:rPr>
            <a:t>- AC → Rectifier → Pulsating DC → Filter → Smooth DC</a:t>
          </a:r>
        </a:p>
      </dsp:txBody>
      <dsp:txXfrm>
        <a:off x="0" y="1657"/>
        <a:ext cx="4938926" cy="1130717"/>
      </dsp:txXfrm>
    </dsp:sp>
    <dsp:sp modelId="{F4BDCF30-FD1B-1649-BAA6-8CFC152C359E}">
      <dsp:nvSpPr>
        <dsp:cNvPr id="0" name=""/>
        <dsp:cNvSpPr/>
      </dsp:nvSpPr>
      <dsp:spPr>
        <a:xfrm>
          <a:off x="0" y="1132375"/>
          <a:ext cx="4938926" cy="0"/>
        </a:xfrm>
        <a:prstGeom prst="line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5875" cap="rnd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E63D5D-1065-154E-94F3-4B974A5A3890}">
      <dsp:nvSpPr>
        <dsp:cNvPr id="0" name=""/>
        <dsp:cNvSpPr/>
      </dsp:nvSpPr>
      <dsp:spPr>
        <a:xfrm>
          <a:off x="0" y="1132375"/>
          <a:ext cx="4938926" cy="113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Ubuntu" panose="020B0504030602030204" pitchFamily="34" charset="0"/>
            </a:rPr>
            <a:t>- The filter’s job: reduce ripple &amp; noise</a:t>
          </a:r>
        </a:p>
      </dsp:txBody>
      <dsp:txXfrm>
        <a:off x="0" y="1132375"/>
        <a:ext cx="4938926" cy="1130717"/>
      </dsp:txXfrm>
    </dsp:sp>
    <dsp:sp modelId="{1C226878-D661-2841-A805-0BAF17C702EC}">
      <dsp:nvSpPr>
        <dsp:cNvPr id="0" name=""/>
        <dsp:cNvSpPr/>
      </dsp:nvSpPr>
      <dsp:spPr>
        <a:xfrm>
          <a:off x="0" y="2263093"/>
          <a:ext cx="4938926" cy="0"/>
        </a:xfrm>
        <a:prstGeom prst="lin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5875" cap="rnd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74CA1-AA36-2842-8379-D6816D2D4978}">
      <dsp:nvSpPr>
        <dsp:cNvPr id="0" name=""/>
        <dsp:cNvSpPr/>
      </dsp:nvSpPr>
      <dsp:spPr>
        <a:xfrm>
          <a:off x="0" y="2263093"/>
          <a:ext cx="4938926" cy="113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Ubuntu" panose="020B0504030602030204" pitchFamily="34" charset="0"/>
            </a:rPr>
            <a:t>- Key metrics: ripple voltage, ripple frequency, load current</a:t>
          </a:r>
        </a:p>
      </dsp:txBody>
      <dsp:txXfrm>
        <a:off x="0" y="2263093"/>
        <a:ext cx="4938926" cy="113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5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0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9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2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7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7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55" Type="http://schemas.openxmlformats.org/officeDocument/2006/relationships/image" Target="../media/image73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5" Type="http://schemas.openxmlformats.org/officeDocument/2006/relationships/image" Target="../media/image23.png"/><Relationship Id="rId61" Type="http://schemas.openxmlformats.org/officeDocument/2006/relationships/image" Target="../media/image2.png"/><Relationship Id="rId19" Type="http://schemas.openxmlformats.org/officeDocument/2006/relationships/image" Target="../media/image3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3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5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57" Type="http://schemas.openxmlformats.org/officeDocument/2006/relationships/image" Target="../media/image75.png"/><Relationship Id="rId10" Type="http://schemas.openxmlformats.org/officeDocument/2006/relationships/image" Target="../media/image28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purityelec.com" TargetMode="External"/><Relationship Id="rId13" Type="http://schemas.openxmlformats.org/officeDocument/2006/relationships/image" Target="../media/image86.svg"/><Relationship Id="rId3" Type="http://schemas.openxmlformats.org/officeDocument/2006/relationships/image" Target="../media/image80.svg"/><Relationship Id="rId7" Type="http://schemas.openxmlformats.org/officeDocument/2006/relationships/hyperlink" Target="tel:918588002004" TargetMode="External"/><Relationship Id="rId12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hyperlink" Target="tel:918588001002" TargetMode="External"/><Relationship Id="rId11" Type="http://schemas.openxmlformats.org/officeDocument/2006/relationships/image" Target="../media/image84.svg"/><Relationship Id="rId5" Type="http://schemas.openxmlformats.org/officeDocument/2006/relationships/image" Target="../media/image82.svg"/><Relationship Id="rId15" Type="http://schemas.openxmlformats.org/officeDocument/2006/relationships/image" Target="../media/image5.png"/><Relationship Id="rId10" Type="http://schemas.openxmlformats.org/officeDocument/2006/relationships/image" Target="../media/image83.png"/><Relationship Id="rId4" Type="http://schemas.openxmlformats.org/officeDocument/2006/relationships/image" Target="../media/image81.png"/><Relationship Id="rId9" Type="http://schemas.openxmlformats.org/officeDocument/2006/relationships/hyperlink" Target="mailto:sales@purityelec.com" TargetMode="External"/><Relationship Id="rId14" Type="http://schemas.openxmlformats.org/officeDocument/2006/relationships/hyperlink" Target="https://purityelec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259" y="1945505"/>
            <a:ext cx="4476897" cy="3427872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Ubuntu" panose="020B0504030602030204" pitchFamily="34" charset="0"/>
                <a:cs typeface="+mj-cs"/>
              </a:rPr>
              <a:t>DC Filters: Theory, Design &amp; Practical Implementation</a:t>
            </a:r>
          </a:p>
        </p:txBody>
      </p:sp>
      <p:sp useBgFill="1">
        <p:nvSpPr>
          <p:cNvPr id="41" name="Freeform: Shape 45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6979B-CB5F-7645-99AE-18C2F8EC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5907B-8273-B5E4-24BE-059F391EE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6" y="2919940"/>
            <a:ext cx="3132075" cy="101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74" y="1918250"/>
            <a:ext cx="2681803" cy="973251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Capacitor 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73" y="2942506"/>
            <a:ext cx="2681803" cy="261236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Electrolytic: high C, higher ESR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Polymer: lower ESR, better performance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Ceramic: low ESR, lower C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Check ripple current rating &amp; lifetime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39946A0-A7F6-5F14-314F-F8F3E0361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14570"/>
          <a:stretch>
            <a:fillRect/>
          </a:stretch>
        </p:blipFill>
        <p:spPr bwMode="auto">
          <a:xfrm>
            <a:off x="3960592" y="1555869"/>
            <a:ext cx="4700807" cy="344761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1820C1-4B10-8820-08DA-CB63F7042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9661E-55B9-57B3-5CF8-D303F5A88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" y="95840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61" y="1926109"/>
            <a:ext cx="2681803" cy="973251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Inductor Practicalities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1B934DF-FF8E-068E-9188-DE378947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70" y="769460"/>
            <a:ext cx="4959642" cy="495964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561" y="3035808"/>
            <a:ext cx="2681803" cy="244472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Types: air-core, ferrite, toroidal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Specs: L, DCR, saturation current, thermal rating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Choose low DCR with margin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10EDF-7ED7-C812-D260-9498DBA9D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3CFF8-A1AA-5F94-A487-6BC00EF17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252" y="90559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20" y="1946989"/>
            <a:ext cx="3084431" cy="133268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Example: Capacitor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74" y="3295087"/>
            <a:ext cx="2681803" cy="2334994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Given: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I_load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= 1 A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f_line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= 50 Hz →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f_ripple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= 100 Hz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Desired </a:t>
            </a:r>
            <a:r>
              <a:rPr lang="el-GR" sz="1400" dirty="0">
                <a:solidFill>
                  <a:srgbClr val="FFFFFF"/>
                </a:solidFill>
                <a:latin typeface="Ubuntu" panose="020B0504030602030204" pitchFamily="34" charset="0"/>
              </a:rPr>
              <a:t>Δ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V_pp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= 0.5 V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C = 1 / (100 × 0.5) = 0.02 F = 20,000 µF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269BDB91-7AAF-8700-2266-C6CF9582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592" y="929274"/>
            <a:ext cx="4700807" cy="470080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07D7D3-84A0-73B4-2C89-FE4BBAD32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823EB4-4115-4056-41F0-CC01002F4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" y="95840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61" y="1820714"/>
            <a:ext cx="2681803" cy="973251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Example: Pi Filter Design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0AF2A31-73A3-D9EA-4776-FD0721F88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6" b="33866"/>
          <a:stretch>
            <a:fillRect/>
          </a:stretch>
        </p:blipFill>
        <p:spPr bwMode="auto">
          <a:xfrm>
            <a:off x="347970" y="2451324"/>
            <a:ext cx="4959642" cy="1595914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561" y="2793965"/>
            <a:ext cx="2681803" cy="2274034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Goal: Reduce ripple at 100 kHz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Choose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f_c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≈ 10 kHz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Pick C1, L, C2 accordingly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Verify via SPICE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D742D-0D45-9C67-2059-D4667179F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D9871-A3B7-AFB5-8160-E8A3B7B74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252" y="90559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5" y="1906058"/>
            <a:ext cx="2681803" cy="973251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Simulation &amp;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35" y="2879309"/>
            <a:ext cx="2681803" cy="2230953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Simulate in SPICE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Measure with oscilloscope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Metrics: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V_ripple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, transient response, noise spectrum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ADA1052-AD1A-8BA5-9366-FCFF8F17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592" y="929274"/>
            <a:ext cx="4700807" cy="470080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1B450-D22A-CB22-1F28-08BBCB878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C11DE-6E67-F05D-DFF3-256B6457A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" y="95840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61" y="1889759"/>
            <a:ext cx="2681803" cy="54630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PCB Layout Tips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9477756-A0B7-6AED-032A-D1344CF5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70" y="769460"/>
            <a:ext cx="4959642" cy="495964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561" y="2436064"/>
            <a:ext cx="2681803" cy="2100333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Keep loops short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Place ceramics near ICs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Use wide traces, multiple vias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Add snubbers if ringing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0C969-7287-0EC4-E8EC-231B9B20A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D53AD-5AC8-90F7-59B1-7D29D9D5E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252" y="90559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4" y="1730688"/>
            <a:ext cx="2741143" cy="63164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74" y="2483412"/>
            <a:ext cx="2681803" cy="2408146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Capacitors overheating → ripple current issue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Ringing → damping needed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Unexpected DC drop → check inductor DCR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Hum → choke conduction problem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9B3BC5DD-A10A-F81E-AF88-0EE7D632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592" y="929274"/>
            <a:ext cx="4700807" cy="470080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A166E-8EF8-A7DA-F365-39491A0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910A2D-D55A-567D-96CA-6E608843A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" y="95840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0DE8A2-73B1-4AFE-8FB9-BE4B66F3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E5ADB140-E61F-4DA4-A342-F5EF7077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6B8FA-E584-F697-5423-FFC69DC4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3" y="684675"/>
            <a:ext cx="2745941" cy="816637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cs typeface="+mj-cs"/>
              </a:rPr>
              <a:t>Our Clients: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95A248-2AED-3232-A85A-730A63E1E647}"/>
              </a:ext>
            </a:extLst>
          </p:cNvPr>
          <p:cNvGrpSpPr/>
          <p:nvPr/>
        </p:nvGrpSpPr>
        <p:grpSpPr>
          <a:xfrm>
            <a:off x="338635" y="1897521"/>
            <a:ext cx="8464000" cy="576072"/>
            <a:chOff x="342144" y="2243341"/>
            <a:chExt cx="8464000" cy="5760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414243-F22E-024B-BD66-BC6791A4AE6D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144" y="2243341"/>
              <a:ext cx="758952" cy="5760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B0AB64-A922-ACAF-9673-85FF8F359416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260" y="2243341"/>
              <a:ext cx="758952" cy="576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F7ACAD-542D-7F2C-5BB0-870E1E730D91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6608" y="2243341"/>
              <a:ext cx="758952" cy="5760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F2EB80-E216-1035-3C31-9AD25C25FF4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724" y="2243341"/>
              <a:ext cx="758952" cy="576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8FAC97-6E92-84B8-3A2F-E5327640E33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0" y="2243341"/>
              <a:ext cx="758952" cy="5760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66FBB0-A367-7376-851E-101AF76124D3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7192" y="2243341"/>
              <a:ext cx="758952" cy="5760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FDE47F-1A62-3B4E-B67E-BBA07B34730D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91072" y="2243341"/>
              <a:ext cx="758952" cy="5760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240E88-E0D7-1D6C-51D0-30309C5D527C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4956" y="2243341"/>
              <a:ext cx="758952" cy="57607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C57C45-B2F5-8BA3-9AC9-97F984A0BC66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10492" y="2243341"/>
              <a:ext cx="758952" cy="5760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32989C9-490A-CE7D-8AE7-D8EC32C431E7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54376" y="2243341"/>
              <a:ext cx="758952" cy="57607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8BBF0A-DEF7-312D-8807-2D2D212CFCF4}"/>
              </a:ext>
            </a:extLst>
          </p:cNvPr>
          <p:cNvGrpSpPr/>
          <p:nvPr/>
        </p:nvGrpSpPr>
        <p:grpSpPr>
          <a:xfrm>
            <a:off x="338635" y="2691968"/>
            <a:ext cx="8464000" cy="576072"/>
            <a:chOff x="342144" y="2980138"/>
            <a:chExt cx="8464000" cy="5760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890529-180C-CDD7-4B36-2ADC0AB87A35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22724" y="2980138"/>
              <a:ext cx="758952" cy="5760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A50B949-1A7A-DC3E-81C6-512F6289AA15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8260" y="2980138"/>
              <a:ext cx="758952" cy="5760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ACCA823-54E9-89E2-8B88-2E40B2413A55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2144" y="2980138"/>
              <a:ext cx="758952" cy="57607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678B7D-4526-9667-A8C1-F13DB59B7752}"/>
                </a:ext>
              </a:extLst>
            </p:cNvPr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47192" y="2980138"/>
              <a:ext cx="758952" cy="57607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521F421-E76B-555B-89FB-D45D133EEEBD}"/>
                </a:ext>
              </a:extLst>
            </p:cNvPr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78840" y="2980138"/>
              <a:ext cx="758952" cy="57607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CAD30AC-1A60-2D41-AE14-DB7A4416AE00}"/>
                </a:ext>
              </a:extLst>
            </p:cNvPr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910492" y="2980138"/>
              <a:ext cx="758952" cy="57607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6689C38-6CC2-1B20-BFCB-86A91DB6D0AB}"/>
                </a:ext>
              </a:extLst>
            </p:cNvPr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766608" y="2980138"/>
              <a:ext cx="758952" cy="57607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7CEFE96-713F-09AD-7B83-C01C51A9C549}"/>
                </a:ext>
              </a:extLst>
            </p:cNvPr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191072" y="2980138"/>
              <a:ext cx="758952" cy="57607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AE32D5A-D51A-D046-5387-BADB1F904B62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054376" y="2980138"/>
              <a:ext cx="758952" cy="57607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AADC1A7-47F0-D72C-BD3B-F57B838F0DE5}"/>
                </a:ext>
              </a:extLst>
            </p:cNvPr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334956" y="2980138"/>
              <a:ext cx="758952" cy="5760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53641F-6CF1-C6F7-A03F-33737946E8DE}"/>
              </a:ext>
            </a:extLst>
          </p:cNvPr>
          <p:cNvGrpSpPr/>
          <p:nvPr/>
        </p:nvGrpSpPr>
        <p:grpSpPr>
          <a:xfrm>
            <a:off x="338635" y="3490371"/>
            <a:ext cx="8458467" cy="576072"/>
            <a:chOff x="347677" y="3714986"/>
            <a:chExt cx="8458467" cy="57607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6F6B81E-999B-2D87-1BAE-C876A81A5FF7}"/>
                </a:ext>
              </a:extLst>
            </p:cNvPr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47677" y="3714986"/>
              <a:ext cx="758952" cy="57607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AD63641-865E-467B-7D64-E9065A25D525}"/>
                </a:ext>
              </a:extLst>
            </p:cNvPr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625187" y="3714986"/>
              <a:ext cx="758952" cy="57607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13A9B57-D057-9F99-E776-51DD9BF95A06}"/>
                </a:ext>
              </a:extLst>
            </p:cNvPr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769685" y="3714986"/>
              <a:ext cx="758952" cy="57607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607A4CE-7431-D1C9-B4E1-0D7F076AD00D}"/>
                </a:ext>
              </a:extLst>
            </p:cNvPr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191693" y="3714986"/>
              <a:ext cx="758952" cy="57607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E57E613-5A94-3612-98D3-C6DB8AFDD154}"/>
                </a:ext>
              </a:extLst>
            </p:cNvPr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203179" y="3714986"/>
              <a:ext cx="758952" cy="57607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96A1811-A9E5-7235-4C8B-C7E25DDBE267}"/>
                </a:ext>
              </a:extLst>
            </p:cNvPr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058681" y="3714986"/>
              <a:ext cx="758952" cy="57607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D2F3DBE-EE13-94DE-5DAF-2E505D251410}"/>
                </a:ext>
              </a:extLst>
            </p:cNvPr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047192" y="3714986"/>
              <a:ext cx="758952" cy="57607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D4EF4D8-CCDB-92FA-274E-28126133E90C}"/>
                </a:ext>
              </a:extLst>
            </p:cNvPr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914183" y="3714986"/>
              <a:ext cx="758952" cy="57607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BF0B33C-669C-B80F-D42C-2A19776A6228}"/>
                </a:ext>
              </a:extLst>
            </p:cNvPr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480689" y="3714986"/>
              <a:ext cx="758952" cy="57607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A70FEB3-1B4C-B728-FA62-36398564ECF2}"/>
                </a:ext>
              </a:extLst>
            </p:cNvPr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336191" y="3714986"/>
              <a:ext cx="758952" cy="57607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E536D7-9E4A-09C9-2787-C02972A7D9D3}"/>
              </a:ext>
            </a:extLst>
          </p:cNvPr>
          <p:cNvGrpSpPr/>
          <p:nvPr/>
        </p:nvGrpSpPr>
        <p:grpSpPr>
          <a:xfrm>
            <a:off x="342057" y="4258073"/>
            <a:ext cx="8455045" cy="576072"/>
            <a:chOff x="338832" y="4448344"/>
            <a:chExt cx="8455045" cy="57607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D199A6B-95E0-0943-0CE2-42220BC09BF1}"/>
                </a:ext>
              </a:extLst>
            </p:cNvPr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759316" y="4448344"/>
              <a:ext cx="758952" cy="57607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CFEF565-04EA-301E-F88D-5F0A5B139397}"/>
                </a:ext>
              </a:extLst>
            </p:cNvPr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469558" y="4448344"/>
              <a:ext cx="758952" cy="57607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168950A-5005-7FCD-454E-A9E12BDAEEBD}"/>
                </a:ext>
              </a:extLst>
            </p:cNvPr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38832" y="4448344"/>
              <a:ext cx="758952" cy="5760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65147D8-0845-A703-47F0-4EC6D3A879C4}"/>
                </a:ext>
              </a:extLst>
            </p:cNvPr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614437" y="4448344"/>
              <a:ext cx="758952" cy="57607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3D54C98-8D3C-387C-E0CA-3F5DE1AC1BF2}"/>
                </a:ext>
              </a:extLst>
            </p:cNvPr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8034925" y="4448344"/>
              <a:ext cx="758952" cy="57607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674F46F-0BE1-A6F2-41DC-29E2E5A67237}"/>
                </a:ext>
              </a:extLst>
            </p:cNvPr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193953" y="4448344"/>
              <a:ext cx="758952" cy="57607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5CC2FCB-586D-6093-099C-ABE13A1BA6B3}"/>
                </a:ext>
              </a:extLst>
            </p:cNvPr>
            <p:cNvPicPr>
              <a:picLocks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179800" y="4448344"/>
              <a:ext cx="758952" cy="57607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11AC979-64B3-CCDC-66F4-1ED3B1BBCE0D}"/>
                </a:ext>
              </a:extLst>
            </p:cNvPr>
            <p:cNvPicPr>
              <a:picLocks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6324679" y="4448344"/>
              <a:ext cx="758952" cy="57607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8735498-1D1B-8A71-3F85-27170E8F2A64}"/>
                </a:ext>
              </a:extLst>
            </p:cNvPr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2049074" y="4448344"/>
              <a:ext cx="758952" cy="57607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2D4F0CB-55EE-9197-E7E4-B98F41CADBA6}"/>
                </a:ext>
              </a:extLst>
            </p:cNvPr>
            <p:cNvPicPr>
              <a:picLocks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2904195" y="4448344"/>
              <a:ext cx="758952" cy="57607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C4BF2A7-8E53-BE83-A979-1D8B69AF2C82}"/>
              </a:ext>
            </a:extLst>
          </p:cNvPr>
          <p:cNvGrpSpPr/>
          <p:nvPr/>
        </p:nvGrpSpPr>
        <p:grpSpPr>
          <a:xfrm>
            <a:off x="335363" y="5021802"/>
            <a:ext cx="8461739" cy="576072"/>
            <a:chOff x="344405" y="5189415"/>
            <a:chExt cx="8461739" cy="57607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C7968EC-531A-345C-A39F-71B4297C03A8}"/>
                </a:ext>
              </a:extLst>
            </p:cNvPr>
            <p:cNvPicPr>
              <a:picLocks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8047192" y="5189415"/>
              <a:ext cx="758952" cy="57607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5828878-313B-8969-BB2F-E7E5F76925E9}"/>
                </a:ext>
              </a:extLst>
            </p:cNvPr>
            <p:cNvPicPr>
              <a:picLocks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344405" y="5189415"/>
              <a:ext cx="758952" cy="57607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99BEDE1-C993-2ABE-4EBC-EC1878A9DF27}"/>
                </a:ext>
              </a:extLst>
            </p:cNvPr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767865" y="5189415"/>
              <a:ext cx="758952" cy="57607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AB30149-1AA0-7361-BD4C-00772D53FDEB}"/>
                </a:ext>
              </a:extLst>
            </p:cNvPr>
            <p:cNvPicPr>
              <a:picLocks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200270" y="5189415"/>
              <a:ext cx="758952" cy="57607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AE010A4-B41F-8312-C478-B2A639FFAE2E}"/>
                </a:ext>
              </a:extLst>
            </p:cNvPr>
            <p:cNvPicPr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2056135" y="5189415"/>
              <a:ext cx="758952" cy="57607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5A1F171-A45A-86CB-931A-76C72C094720}"/>
                </a:ext>
              </a:extLst>
            </p:cNvPr>
            <p:cNvPicPr>
              <a:picLocks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5479595" y="5189415"/>
              <a:ext cx="758952" cy="57607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64ED00E-6CCD-401A-8C6B-43D2A172C6D0}"/>
                </a:ext>
              </a:extLst>
            </p:cNvPr>
            <p:cNvPicPr>
              <a:picLocks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4623730" y="5189415"/>
              <a:ext cx="758952" cy="57607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F6077B8-3973-EDCF-E6C3-2B2A671A0554}"/>
                </a:ext>
              </a:extLst>
            </p:cNvPr>
            <p:cNvPicPr>
              <a:picLocks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6335460" y="5189415"/>
              <a:ext cx="758952" cy="57607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3F1C792-00E7-D731-4350-067280B98EDD}"/>
                </a:ext>
              </a:extLst>
            </p:cNvPr>
            <p:cNvPicPr>
              <a:picLocks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7191325" y="5189415"/>
              <a:ext cx="758952" cy="57607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2D4618F-1FD7-9CED-EC8A-588E9B4ED44E}"/>
                </a:ext>
              </a:extLst>
            </p:cNvPr>
            <p:cNvPicPr>
              <a:picLocks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2912000" y="5189415"/>
              <a:ext cx="758952" cy="57607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74495C7-1A19-FD7A-C0DD-4124119A515B}"/>
              </a:ext>
            </a:extLst>
          </p:cNvPr>
          <p:cNvGrpSpPr/>
          <p:nvPr/>
        </p:nvGrpSpPr>
        <p:grpSpPr>
          <a:xfrm>
            <a:off x="345317" y="5824178"/>
            <a:ext cx="8460047" cy="576072"/>
            <a:chOff x="347677" y="5911442"/>
            <a:chExt cx="8460047" cy="57607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750F334-C411-8405-B46F-3C384C681B05}"/>
                </a:ext>
              </a:extLst>
            </p:cNvPr>
            <p:cNvPicPr>
              <a:picLocks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6337416" y="5911442"/>
              <a:ext cx="758952" cy="57607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223F9AB-E0B5-8173-AE96-05B7E969C19C}"/>
                </a:ext>
              </a:extLst>
            </p:cNvPr>
            <p:cNvPicPr>
              <a:picLocks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7193093" y="5911442"/>
              <a:ext cx="758952" cy="57607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93F34F0-2AAA-6379-7D71-A2E4C0EDF961}"/>
                </a:ext>
              </a:extLst>
            </p:cNvPr>
            <p:cNvPicPr>
              <a:picLocks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3770385" y="5911442"/>
              <a:ext cx="758952" cy="57607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6FD23E8-F4BB-D604-878B-A85CF80F1651}"/>
                </a:ext>
              </a:extLst>
            </p:cNvPr>
            <p:cNvPicPr>
              <a:picLocks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2914708" y="5911442"/>
              <a:ext cx="758952" cy="57607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016F987-6E1A-97D3-4100-22A7B469AF37}"/>
                </a:ext>
              </a:extLst>
            </p:cNvPr>
            <p:cNvPicPr>
              <a:picLocks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1203354" y="5911442"/>
              <a:ext cx="758952" cy="57607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AF4FA3B-3E14-7C12-A79E-75B566A55B90}"/>
                </a:ext>
              </a:extLst>
            </p:cNvPr>
            <p:cNvPicPr>
              <a:picLocks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4626062" y="5911442"/>
              <a:ext cx="758952" cy="57607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A3749B8-1F99-51ED-B4C8-1242D5914772}"/>
                </a:ext>
              </a:extLst>
            </p:cNvPr>
            <p:cNvPicPr>
              <a:picLocks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2059031" y="5911442"/>
              <a:ext cx="758952" cy="57607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C19C1A4-458E-CD19-D872-26246C364F9A}"/>
                </a:ext>
              </a:extLst>
            </p:cNvPr>
            <p:cNvPicPr>
              <a:picLocks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5481739" y="5911442"/>
              <a:ext cx="758952" cy="57607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D12707F-6FD6-5939-A214-7E7D173BB14E}"/>
                </a:ext>
              </a:extLst>
            </p:cNvPr>
            <p:cNvPicPr>
              <a:picLocks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8048772" y="5911442"/>
              <a:ext cx="758952" cy="576072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49BFF8D-C26B-2A81-AC70-1C9AD993BA7A}"/>
                </a:ext>
              </a:extLst>
            </p:cNvPr>
            <p:cNvPicPr>
              <a:picLocks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347677" y="5911442"/>
              <a:ext cx="758952" cy="576072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95BC0892-C49E-EB7C-A059-B7BF3FAFDDB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B4C3D-1AD0-D0BE-0397-26673DB3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282E3-B358-3C38-EA84-156E217D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21" y="1867481"/>
            <a:ext cx="2681803" cy="1561519"/>
          </a:xfrm>
        </p:spPr>
        <p:txBody>
          <a:bodyPr anchor="b">
            <a:no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  <a:latin typeface="Ubuntu" panose="020B0504030602030204" pitchFamily="34" charset="0"/>
              </a:rPr>
              <a:t>Thank you 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ED7A13B-26AC-9AA3-78E9-E310B69C3797}"/>
              </a:ext>
            </a:extLst>
          </p:cNvPr>
          <p:cNvSpPr txBox="1">
            <a:spLocks/>
          </p:cNvSpPr>
          <p:nvPr/>
        </p:nvSpPr>
        <p:spPr>
          <a:xfrm>
            <a:off x="1185998" y="2025408"/>
            <a:ext cx="3287366" cy="7329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>
                <a:latin typeface="Ubuntu" panose="020B0504030602030204" pitchFamily="34" charset="0"/>
              </a:rPr>
              <a:t>PurityElec</a:t>
            </a:r>
            <a:r>
              <a:rPr lang="en-US" sz="1200" dirty="0">
                <a:latin typeface="Ubuntu" panose="020B0504030602030204" pitchFamily="34" charset="0"/>
              </a:rPr>
              <a:t> Private Limited, 001-002, 1</a:t>
            </a:r>
            <a:r>
              <a:rPr lang="en-US" sz="1200" baseline="30000" dirty="0">
                <a:latin typeface="Ubuntu" panose="020B0504030602030204" pitchFamily="34" charset="0"/>
              </a:rPr>
              <a:t>st</a:t>
            </a:r>
            <a:r>
              <a:rPr lang="en-US" sz="1200" dirty="0">
                <a:latin typeface="Ubuntu" panose="020B0504030602030204" pitchFamily="34" charset="0"/>
              </a:rPr>
              <a:t> Floor, C1 Tower, Engineers Enclave, </a:t>
            </a:r>
            <a:r>
              <a:rPr lang="en-US" sz="1200" dirty="0" err="1">
                <a:latin typeface="Ubuntu" panose="020B0504030602030204" pitchFamily="34" charset="0"/>
              </a:rPr>
              <a:t>Haldoni</a:t>
            </a:r>
            <a:r>
              <a:rPr lang="en-US" sz="1200" dirty="0">
                <a:latin typeface="Ubuntu" panose="020B0504030602030204" pitchFamily="34" charset="0"/>
              </a:rPr>
              <a:t> Mod, Greater Noida – 201306 (U.P.)</a:t>
            </a:r>
          </a:p>
        </p:txBody>
      </p:sp>
      <p:pic>
        <p:nvPicPr>
          <p:cNvPr id="6" name="Graphic 5" descr="Marker outline">
            <a:extLst>
              <a:ext uri="{FF2B5EF4-FFF2-40B4-BE49-F238E27FC236}">
                <a16:creationId xmlns:a16="http://schemas.microsoft.com/office/drawing/2014/main" id="{41D0DEE8-41BD-874E-DF8A-1AFAD04CC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931" y="2204978"/>
            <a:ext cx="457200" cy="457200"/>
          </a:xfrm>
          <a:prstGeom prst="rect">
            <a:avLst/>
          </a:prstGeom>
        </p:spPr>
      </p:pic>
      <p:pic>
        <p:nvPicPr>
          <p:cNvPr id="7" name="Graphic 6" descr="Speaker phone with solid fill">
            <a:extLst>
              <a:ext uri="{FF2B5EF4-FFF2-40B4-BE49-F238E27FC236}">
                <a16:creationId xmlns:a16="http://schemas.microsoft.com/office/drawing/2014/main" id="{CCF476AE-A71C-7589-A0D3-6DDE630FF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932" y="2867161"/>
            <a:ext cx="457199" cy="45719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2965EA4-1645-B401-0422-601D46BAA5FF}"/>
              </a:ext>
            </a:extLst>
          </p:cNvPr>
          <p:cNvSpPr txBox="1">
            <a:spLocks/>
          </p:cNvSpPr>
          <p:nvPr/>
        </p:nvSpPr>
        <p:spPr>
          <a:xfrm>
            <a:off x="1201131" y="2970352"/>
            <a:ext cx="2417213" cy="2598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Ubuntu" panose="020B0504030602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(+91) 8588001002</a:t>
            </a:r>
            <a:r>
              <a:rPr lang="en-US" sz="1200" dirty="0">
                <a:latin typeface="Ubuntu" panose="020B0504030602030204" pitchFamily="34" charset="0"/>
              </a:rPr>
              <a:t> / </a:t>
            </a:r>
            <a:r>
              <a:rPr lang="en-US" sz="1200" dirty="0">
                <a:latin typeface="Ubuntu" panose="020B0504030602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8588002004</a:t>
            </a:r>
            <a:endParaRPr lang="en-US" sz="1200" dirty="0">
              <a:latin typeface="Ubuntu" panose="020B050403060203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5494E2-BE40-0C64-9610-5E26DE358483}"/>
              </a:ext>
            </a:extLst>
          </p:cNvPr>
          <p:cNvSpPr txBox="1">
            <a:spLocks/>
          </p:cNvSpPr>
          <p:nvPr/>
        </p:nvSpPr>
        <p:spPr>
          <a:xfrm>
            <a:off x="1185998" y="3447753"/>
            <a:ext cx="1967974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Ubuntu" panose="020B0504030602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support@purityelec.com</a:t>
            </a:r>
            <a:endParaRPr lang="en-US" sz="1200" dirty="0">
              <a:latin typeface="Ubuntu" panose="020B0504030602030204" pitchFamily="34" charset="0"/>
            </a:endParaRPr>
          </a:p>
          <a:p>
            <a:r>
              <a:rPr lang="en-US" sz="1200" dirty="0">
                <a:latin typeface="Ubuntu" panose="020B0504030602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sales@purityelec.com</a:t>
            </a:r>
            <a:r>
              <a:rPr lang="en-US" sz="1200" dirty="0">
                <a:solidFill>
                  <a:srgbClr val="F49100"/>
                </a:solidFill>
                <a:latin typeface="Ubuntu" panose="020B0504030602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200" dirty="0">
              <a:latin typeface="Ubuntu" panose="020B0504030602030204" pitchFamily="34" charset="0"/>
            </a:endParaRP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8CF7819-39C7-8AD2-A3CE-06E3F4E7BA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799" y="3447754"/>
            <a:ext cx="457199" cy="457199"/>
          </a:xfrm>
          <a:prstGeom prst="rect">
            <a:avLst/>
          </a:prstGeom>
        </p:spPr>
      </p:pic>
      <p:pic>
        <p:nvPicPr>
          <p:cNvPr id="14" name="Graphic 13" descr="World with solid fill">
            <a:extLst>
              <a:ext uri="{FF2B5EF4-FFF2-40B4-BE49-F238E27FC236}">
                <a16:creationId xmlns:a16="http://schemas.microsoft.com/office/drawing/2014/main" id="{08F462C7-8A23-E437-C40F-15A1803A32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8799" y="4078574"/>
            <a:ext cx="457200" cy="4572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144B0B2F-88E2-AA63-90D3-6111DA7BA11D}"/>
              </a:ext>
            </a:extLst>
          </p:cNvPr>
          <p:cNvSpPr txBox="1">
            <a:spLocks/>
          </p:cNvSpPr>
          <p:nvPr/>
        </p:nvSpPr>
        <p:spPr>
          <a:xfrm>
            <a:off x="1201131" y="4177234"/>
            <a:ext cx="1967974" cy="2598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Ubuntu" panose="020B0504030602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purityelec.com</a:t>
            </a:r>
            <a:endParaRPr lang="en-US" sz="1200" dirty="0">
              <a:latin typeface="Ubuntu" panose="020B0504030602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261846-F199-DF3A-4F36-D5DE77B96E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31252" y="90559"/>
            <a:ext cx="702696" cy="7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8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14DD8-ABF8-D5AC-55A7-6E9CBF657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495EBAD-17F9-923B-007F-9B23F3FA4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C16A8C7-7015-711B-AC15-AC36C7D42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54639-FD5E-CB1C-74A0-D8E24EC2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32" y="1716818"/>
            <a:ext cx="2756488" cy="1465808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Ubuntu" panose="020B0504030602030204" pitchFamily="34" charset="0"/>
              </a:rPr>
              <a:t>Basics: From AC to DC</a:t>
            </a:r>
          </a:p>
        </p:txBody>
      </p:sp>
      <p:pic>
        <p:nvPicPr>
          <p:cNvPr id="8" name="Picture 7" descr="A diagram of a wave graph&#10;&#10;AI-generated content may be incorrect.">
            <a:extLst>
              <a:ext uri="{FF2B5EF4-FFF2-40B4-BE49-F238E27FC236}">
                <a16:creationId xmlns:a16="http://schemas.microsoft.com/office/drawing/2014/main" id="{4764DBAA-EC93-F23F-8E94-8380C35C9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57" y="4356078"/>
            <a:ext cx="4938926" cy="134585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C54B4-0BE3-14E8-0E9B-9F5D47D5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A474603-C3D3-4D6C-8B8D-E174EE9E5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404812"/>
              </p:ext>
            </p:extLst>
          </p:nvPr>
        </p:nvGraphicFramePr>
        <p:xfrm>
          <a:off x="3741857" y="447188"/>
          <a:ext cx="4938926" cy="339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EF93FFB-FBD8-8476-0EE4-A240ACDF44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4" y="95840"/>
            <a:ext cx="702696" cy="7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9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67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61" y="1783115"/>
            <a:ext cx="2681803" cy="1079669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Why Filtering Matters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766E726-1854-B3FE-2C9E-720AD64E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" b="5"/>
          <a:stretch>
            <a:fillRect/>
          </a:stretch>
        </p:blipFill>
        <p:spPr bwMode="auto">
          <a:xfrm>
            <a:off x="347970" y="710220"/>
            <a:ext cx="4959642" cy="507812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561" y="2950464"/>
            <a:ext cx="2681803" cy="231061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Prevents regulator malfunction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Avoids audible hum/noise in audio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Prevents overheating &amp; logic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8412F-071D-5835-0C31-8E9C0911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B8B69-75AB-A8DE-BB60-B520B696E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252" y="90559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3090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74" y="1526695"/>
            <a:ext cx="2681803" cy="1332688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Filter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73" y="3023509"/>
            <a:ext cx="2681803" cy="2725138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Filters = low-pass: pass DC, block AC ripple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Capacitor stores charge → smooth voltage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Inductor resists current changes → smooth current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Cutoff frequency (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f_c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) is key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BAB070-214B-A1D1-8826-F9AED141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592" y="929274"/>
            <a:ext cx="4700807" cy="470080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68AA48-994F-9117-BCB1-872000B4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43146-C541-15AF-24D0-EE8CD9B7C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" y="95840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227" y="1854547"/>
            <a:ext cx="2681803" cy="1020429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Capacitor-Input (C) Filter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E0F654-8973-E1B1-11F3-71881680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70" y="769460"/>
            <a:ext cx="4959642" cy="495964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227" y="3024303"/>
            <a:ext cx="2681803" cy="2334307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Large capacitor across load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Ripple ≈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I_load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/ (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f_ripple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× C)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Pros: simple, cheap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Cons: high current surges, ESR heating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C8E0F-E522-25EE-CF88-C065C0E9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572E19-EE3F-9BB8-34D8-9107A0808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252" y="90559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4" y="1930442"/>
            <a:ext cx="2681803" cy="973251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Inductor-Input (L)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74" y="2903693"/>
            <a:ext cx="2681803" cy="2206569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Inductor in series with load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Smooths current waveform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Pros: better for high load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Cons: large, expensive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E66E38-D837-D1B7-1D80-9A3983A6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592" y="929274"/>
            <a:ext cx="4700807" cy="470080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C57BFE-4017-422C-7A4B-407AAC1AC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1C75E5-36D4-1DD8-5FB6-D30E68DFD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" y="95840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61" y="1820714"/>
            <a:ext cx="2681803" cy="973251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RC &amp; LC (Pi) Filters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20F8E93-E70C-9C3B-39AA-A5C9DBBD9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b="25202"/>
          <a:stretch>
            <a:fillRect/>
          </a:stretch>
        </p:blipFill>
        <p:spPr bwMode="auto">
          <a:xfrm>
            <a:off x="347970" y="1734681"/>
            <a:ext cx="4959642" cy="3029200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561" y="2945307"/>
            <a:ext cx="2681803" cy="2237458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RC: damping for small signals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LC: strong attenuation, low loss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Pi (C-L-C): strong ripple suppression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E29EA-0240-D08D-B314-BAF87AA4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21570-7CD6-FA71-1B4A-01741DDD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252" y="90559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37" y="1821053"/>
            <a:ext cx="2881674" cy="973025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Design Formulas (Capacitor)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72" y="2876258"/>
            <a:ext cx="2681803" cy="2375330"/>
          </a:xfrm>
        </p:spPr>
        <p:txBody>
          <a:bodyPr>
            <a:norm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Ubuntu" panose="020B0504030602030204" pitchFamily="34" charset="0"/>
              </a:rPr>
              <a:t>- Δ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V_pp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≈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I_load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/ (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f_ripple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× C)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C ≈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I_load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/ (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f_ripple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× </a:t>
            </a:r>
            <a:r>
              <a:rPr lang="el-GR" sz="1400" dirty="0">
                <a:solidFill>
                  <a:srgbClr val="FFFFFF"/>
                </a:solidFill>
                <a:latin typeface="Ubuntu" panose="020B0504030602030204" pitchFamily="34" charset="0"/>
              </a:rPr>
              <a:t>Δ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V_pp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)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Units: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I_load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(A),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f_ripple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(Hz), </a:t>
            </a:r>
            <a:r>
              <a:rPr lang="el-GR" sz="1400" dirty="0">
                <a:solidFill>
                  <a:srgbClr val="FFFFFF"/>
                </a:solidFill>
                <a:latin typeface="Ubuntu" panose="020B0504030602030204" pitchFamily="34" charset="0"/>
              </a:rPr>
              <a:t>Δ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V_pp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(V)</a:t>
            </a:r>
          </a:p>
        </p:txBody>
      </p:sp>
      <p:pic>
        <p:nvPicPr>
          <p:cNvPr id="5" name="Picture 4" descr="A diagram of a waveform&#10;&#10;AI-generated content may be incorrect.">
            <a:extLst>
              <a:ext uri="{FF2B5EF4-FFF2-40B4-BE49-F238E27FC236}">
                <a16:creationId xmlns:a16="http://schemas.microsoft.com/office/drawing/2014/main" id="{0188E41F-9838-F666-71E0-2B609180F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592" y="929274"/>
            <a:ext cx="4700807" cy="470080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E0027-2644-8615-8C78-DD94C74D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CCFAC4-99A9-2B9F-1782-284739905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" y="95840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874" y="1820714"/>
            <a:ext cx="2813175" cy="973251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Ubuntu" panose="020B0504030602030204" pitchFamily="34" charset="0"/>
              </a:rPr>
              <a:t>Design Formulas (LC Filter)</a:t>
            </a:r>
          </a:p>
        </p:txBody>
      </p:sp>
      <p:pic>
        <p:nvPicPr>
          <p:cNvPr id="5" name="Picture 4" descr="A diagram of a frequency&#10;&#10;AI-generated content may be incorrect.">
            <a:extLst>
              <a:ext uri="{FF2B5EF4-FFF2-40B4-BE49-F238E27FC236}">
                <a16:creationId xmlns:a16="http://schemas.microsoft.com/office/drawing/2014/main" id="{B036A41C-FAC7-E534-A7C3-06752B9D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70" y="769460"/>
            <a:ext cx="4959642" cy="495964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559" y="3075373"/>
            <a:ext cx="2681803" cy="1977326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f_c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= 1 / (2</a:t>
            </a:r>
            <a:r>
              <a:rPr lang="el-GR" sz="1400" dirty="0">
                <a:solidFill>
                  <a:srgbClr val="FFFFFF"/>
                </a:solidFill>
                <a:latin typeface="Ubuntu" panose="020B0504030602030204" pitchFamily="34" charset="0"/>
              </a:rPr>
              <a:t>π√(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L × C))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Pick </a:t>
            </a:r>
            <a:r>
              <a:rPr lang="en-US" sz="1400" dirty="0" err="1">
                <a:solidFill>
                  <a:srgbClr val="FFFFFF"/>
                </a:solidFill>
                <a:latin typeface="Ubuntu" panose="020B0504030602030204" pitchFamily="34" charset="0"/>
              </a:rPr>
              <a:t>f_c</a:t>
            </a:r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 &lt;&lt; ripple frequency</a:t>
            </a:r>
          </a:p>
          <a:p>
            <a:r>
              <a:rPr lang="en-US" sz="1400" dirty="0">
                <a:solidFill>
                  <a:srgbClr val="FFFFFF"/>
                </a:solidFill>
                <a:latin typeface="Ubuntu" panose="020B0504030602030204" pitchFamily="34" charset="0"/>
              </a:rPr>
              <a:t>- Add damping to prevent ringing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F36EE-000B-5AB0-FD27-3A3E16E9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91A09B-0A8C-0C77-F3B5-054D8A5E1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252" y="90559"/>
            <a:ext cx="702696" cy="70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86</TotalTime>
  <Words>570</Words>
  <Application>Microsoft Macintosh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Ubuntu</vt:lpstr>
      <vt:lpstr>Wingdings 2</vt:lpstr>
      <vt:lpstr>Quotable</vt:lpstr>
      <vt:lpstr>DC Filters: Theory, Design &amp; Practical Implementation</vt:lpstr>
      <vt:lpstr>Basics: From AC to DC</vt:lpstr>
      <vt:lpstr>Why Filtering Matters</vt:lpstr>
      <vt:lpstr>Filter Fundamentals</vt:lpstr>
      <vt:lpstr>Capacitor-Input (C) Filter</vt:lpstr>
      <vt:lpstr>Inductor-Input (L) Filter</vt:lpstr>
      <vt:lpstr>RC &amp; LC (Pi) Filters</vt:lpstr>
      <vt:lpstr>Design Formulas (Capacitor)</vt:lpstr>
      <vt:lpstr>Design Formulas (LC Filter)</vt:lpstr>
      <vt:lpstr>Capacitor Practicalities</vt:lpstr>
      <vt:lpstr>Inductor Practicalities</vt:lpstr>
      <vt:lpstr>Example: Capacitor Calculation</vt:lpstr>
      <vt:lpstr>Example: Pi Filter Design</vt:lpstr>
      <vt:lpstr>Simulation &amp; Measurement</vt:lpstr>
      <vt:lpstr>PCB Layout Tips</vt:lpstr>
      <vt:lpstr>Troubleshooting</vt:lpstr>
      <vt:lpstr>Our Clients:</vt:lpstr>
      <vt:lpstr>Thank you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Ashhish Garg</cp:lastModifiedBy>
  <cp:revision>4</cp:revision>
  <dcterms:created xsi:type="dcterms:W3CDTF">2013-01-27T09:14:16Z</dcterms:created>
  <dcterms:modified xsi:type="dcterms:W3CDTF">2025-08-25T07:03:47Z</dcterms:modified>
  <cp:category/>
</cp:coreProperties>
</file>